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Lst>
  <p:notesMasterIdLst>
    <p:notesMasterId r:id="rId45"/>
  </p:notesMasterIdLst>
  <p:handoutMasterIdLst>
    <p:handoutMasterId r:id="rId46"/>
  </p:handoutMasterIdLst>
  <p:sldIdLst>
    <p:sldId id="256" r:id="rId3"/>
    <p:sldId id="259" r:id="rId4"/>
    <p:sldId id="325" r:id="rId5"/>
    <p:sldId id="260" r:id="rId6"/>
    <p:sldId id="262" r:id="rId7"/>
    <p:sldId id="720" r:id="rId8"/>
    <p:sldId id="721" r:id="rId9"/>
    <p:sldId id="264" r:id="rId10"/>
    <p:sldId id="265" r:id="rId11"/>
    <p:sldId id="266" r:id="rId12"/>
    <p:sldId id="269" r:id="rId13"/>
    <p:sldId id="273" r:id="rId14"/>
    <p:sldId id="274" r:id="rId15"/>
    <p:sldId id="270" r:id="rId16"/>
    <p:sldId id="276" r:id="rId17"/>
    <p:sldId id="277" r:id="rId18"/>
    <p:sldId id="279" r:id="rId19"/>
    <p:sldId id="271" r:id="rId20"/>
    <p:sldId id="282" r:id="rId21"/>
    <p:sldId id="311" r:id="rId22"/>
    <p:sldId id="379" r:id="rId23"/>
    <p:sldId id="307" r:id="rId24"/>
    <p:sldId id="283" r:id="rId25"/>
    <p:sldId id="288" r:id="rId26"/>
    <p:sldId id="289" r:id="rId27"/>
    <p:sldId id="290" r:id="rId28"/>
    <p:sldId id="287" r:id="rId29"/>
    <p:sldId id="324" r:id="rId30"/>
    <p:sldId id="304" r:id="rId31"/>
    <p:sldId id="293" r:id="rId32"/>
    <p:sldId id="315" r:id="rId33"/>
    <p:sldId id="295" r:id="rId34"/>
    <p:sldId id="594" r:id="rId35"/>
    <p:sldId id="371" r:id="rId36"/>
    <p:sldId id="303" r:id="rId37"/>
    <p:sldId id="302" r:id="rId38"/>
    <p:sldId id="297" r:id="rId39"/>
    <p:sldId id="320" r:id="rId40"/>
    <p:sldId id="715" r:id="rId41"/>
    <p:sldId id="308" r:id="rId42"/>
    <p:sldId id="725" r:id="rId43"/>
    <p:sldId id="724" r:id="rId44"/>
  </p:sldIdLst>
  <p:sldSz cx="12192000" cy="6858000"/>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481" autoAdjust="0"/>
  </p:normalViewPr>
  <p:slideViewPr>
    <p:cSldViewPr snapToGrid="0">
      <p:cViewPr varScale="1">
        <p:scale>
          <a:sx n="103" d="100"/>
          <a:sy n="103" d="100"/>
        </p:scale>
        <p:origin x="138" y="360"/>
      </p:cViewPr>
      <p:guideLst>
        <p:guide orient="horz" pos="2880"/>
        <p:guide pos="2160"/>
      </p:guideLst>
    </p:cSldViewPr>
  </p:slideViewPr>
  <p:outlineViewPr>
    <p:cViewPr>
      <p:scale>
        <a:sx n="33" d="100"/>
        <a:sy n="33" d="100"/>
      </p:scale>
      <p:origin x="0" y="-6900"/>
    </p:cViewPr>
  </p:outlineViewPr>
  <p:notesTextViewPr>
    <p:cViewPr>
      <p:scale>
        <a:sx n="100" d="100"/>
        <a:sy n="100" d="100"/>
      </p:scale>
      <p:origin x="0" y="0"/>
    </p:cViewPr>
  </p:notesTextViewPr>
  <p:sorterViewPr>
    <p:cViewPr>
      <p:scale>
        <a:sx n="120" d="100"/>
        <a:sy n="120" d="100"/>
      </p:scale>
      <p:origin x="0" y="-3684"/>
    </p:cViewPr>
  </p:sorterViewPr>
  <p:notesViewPr>
    <p:cSldViewPr snapToGrid="0">
      <p:cViewPr varScale="1">
        <p:scale>
          <a:sx n="55" d="100"/>
          <a:sy n="55" d="100"/>
        </p:scale>
        <p:origin x="28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6597D-3AD4-4B91-B070-B79730DDABD1}" type="doc">
      <dgm:prSet loTypeId="urn:microsoft.com/office/officeart/2005/8/layout/hProcess11" loCatId="process" qsTypeId="urn:microsoft.com/office/officeart/2005/8/quickstyle/simple1" qsCatId="simple" csTypeId="urn:microsoft.com/office/officeart/2005/8/colors/colorful4" csCatId="colorful" phldr="1"/>
      <dgm:spPr/>
    </dgm:pt>
    <dgm:pt modelId="{ABD61649-3C10-4896-8D89-86C3481C6BE6}">
      <dgm:prSet phldrT="[Text]"/>
      <dgm:spPr/>
      <dgm:t>
        <a:bodyPr lIns="0" rIns="0"/>
        <a:lstStyle/>
        <a:p>
          <a:pPr>
            <a:buFont typeface="Arial"/>
            <a:buChar char="•"/>
          </a:pPr>
          <a:r>
            <a:rPr lang="en-US" dirty="0"/>
            <a:t>Early Area Census Offices (ACO) open</a:t>
          </a:r>
          <a:br>
            <a:rPr lang="en-US" dirty="0"/>
          </a:br>
          <a:r>
            <a:rPr lang="en-US" b="1" dirty="0"/>
            <a:t>January 2019</a:t>
          </a:r>
        </a:p>
      </dgm:t>
    </dgm:pt>
    <dgm:pt modelId="{1E7456A4-3454-42D1-B13C-3D53635CAD7E}" type="parTrans" cxnId="{23EF5BFA-B361-4ED2-BACB-7F4E01A3209D}">
      <dgm:prSet/>
      <dgm:spPr/>
      <dgm:t>
        <a:bodyPr/>
        <a:lstStyle/>
        <a:p>
          <a:endParaRPr lang="en-US"/>
        </a:p>
      </dgm:t>
    </dgm:pt>
    <dgm:pt modelId="{D24D3C70-D14D-41CE-9A55-33ACC1A497BA}" type="sibTrans" cxnId="{23EF5BFA-B361-4ED2-BACB-7F4E01A3209D}">
      <dgm:prSet/>
      <dgm:spPr/>
      <dgm:t>
        <a:bodyPr/>
        <a:lstStyle/>
        <a:p>
          <a:endParaRPr lang="en-US"/>
        </a:p>
      </dgm:t>
    </dgm:pt>
    <dgm:pt modelId="{B803427D-FC2C-4BDE-893E-E9D0E7FE35AF}">
      <dgm:prSet/>
      <dgm:spPr/>
      <dgm:t>
        <a:bodyPr lIns="0" rIns="0"/>
        <a:lstStyle/>
        <a:p>
          <a:r>
            <a:rPr lang="en-US" dirty="0"/>
            <a:t>Address Canvassing Starts</a:t>
          </a:r>
          <a:br>
            <a:rPr lang="en-US" dirty="0"/>
          </a:br>
          <a:r>
            <a:rPr lang="en-US" b="1" dirty="0"/>
            <a:t>August 2019</a:t>
          </a:r>
        </a:p>
      </dgm:t>
    </dgm:pt>
    <dgm:pt modelId="{474D366D-611C-4298-AB77-641A94AFF4E4}" type="parTrans" cxnId="{C54783F2-353C-40B3-807E-2D9C846DA931}">
      <dgm:prSet/>
      <dgm:spPr/>
      <dgm:t>
        <a:bodyPr/>
        <a:lstStyle/>
        <a:p>
          <a:endParaRPr lang="en-US"/>
        </a:p>
      </dgm:t>
    </dgm:pt>
    <dgm:pt modelId="{D62E7754-9366-489F-8272-92CBA34C42C6}" type="sibTrans" cxnId="{C54783F2-353C-40B3-807E-2D9C846DA931}">
      <dgm:prSet/>
      <dgm:spPr/>
      <dgm:t>
        <a:bodyPr/>
        <a:lstStyle/>
        <a:p>
          <a:endParaRPr lang="en-US"/>
        </a:p>
      </dgm:t>
    </dgm:pt>
    <dgm:pt modelId="{FF291584-700D-4F17-9211-8247EF83E645}">
      <dgm:prSet/>
      <dgm:spPr/>
      <dgm:t>
        <a:bodyPr lIns="0" rIns="0"/>
        <a:lstStyle/>
        <a:p>
          <a:r>
            <a:rPr lang="en-US" dirty="0"/>
            <a:t>Area Census Offices open</a:t>
          </a:r>
          <a:br>
            <a:rPr lang="en-US" dirty="0"/>
          </a:br>
          <a:r>
            <a:rPr lang="en-US" b="1" dirty="0"/>
            <a:t>July 2019</a:t>
          </a:r>
        </a:p>
      </dgm:t>
    </dgm:pt>
    <dgm:pt modelId="{5A208735-1B20-45A5-A9A6-4F3EB93EAAB0}" type="parTrans" cxnId="{235DF58E-4C79-4B76-8855-1DDBA8560666}">
      <dgm:prSet/>
      <dgm:spPr/>
      <dgm:t>
        <a:bodyPr/>
        <a:lstStyle/>
        <a:p>
          <a:endParaRPr lang="en-US"/>
        </a:p>
      </dgm:t>
    </dgm:pt>
    <dgm:pt modelId="{A171EE6A-595D-46A9-9304-AA32A7AEBCF8}" type="sibTrans" cxnId="{235DF58E-4C79-4B76-8855-1DDBA8560666}">
      <dgm:prSet/>
      <dgm:spPr/>
      <dgm:t>
        <a:bodyPr/>
        <a:lstStyle/>
        <a:p>
          <a:endParaRPr lang="en-US"/>
        </a:p>
      </dgm:t>
    </dgm:pt>
    <dgm:pt modelId="{845897A1-42BD-42B6-8F49-4C7895ED1533}">
      <dgm:prSet/>
      <dgm:spPr/>
      <dgm:t>
        <a:bodyPr lIns="0" rIns="0"/>
        <a:lstStyle/>
        <a:p>
          <a:r>
            <a:rPr lang="en-US" dirty="0"/>
            <a:t>CENSUS DAY </a:t>
          </a:r>
          <a:br>
            <a:rPr lang="en-US" dirty="0"/>
          </a:br>
          <a:r>
            <a:rPr lang="en-US" b="1" dirty="0"/>
            <a:t>April 1, 2020</a:t>
          </a:r>
        </a:p>
      </dgm:t>
    </dgm:pt>
    <dgm:pt modelId="{6526EA2B-B099-4910-AAB1-F1B219BABA37}" type="parTrans" cxnId="{F52FE865-F9EB-4902-8411-B04553C0D34F}">
      <dgm:prSet/>
      <dgm:spPr/>
      <dgm:t>
        <a:bodyPr/>
        <a:lstStyle/>
        <a:p>
          <a:endParaRPr lang="en-US"/>
        </a:p>
      </dgm:t>
    </dgm:pt>
    <dgm:pt modelId="{CB9AE6D4-490F-470C-B09F-783A6160287C}" type="sibTrans" cxnId="{F52FE865-F9EB-4902-8411-B04553C0D34F}">
      <dgm:prSet/>
      <dgm:spPr/>
      <dgm:t>
        <a:bodyPr/>
        <a:lstStyle/>
        <a:p>
          <a:endParaRPr lang="en-US"/>
        </a:p>
      </dgm:t>
    </dgm:pt>
    <dgm:pt modelId="{E6BA9DF4-A424-4800-B76B-86CA6F3E73F9}">
      <dgm:prSet/>
      <dgm:spPr/>
      <dgm:t>
        <a:bodyPr lIns="0" rIns="0"/>
        <a:lstStyle/>
        <a:p>
          <a:r>
            <a:rPr lang="en-US" dirty="0"/>
            <a:t>NRFU</a:t>
          </a:r>
          <a:br>
            <a:rPr lang="en-US" dirty="0"/>
          </a:br>
          <a:r>
            <a:rPr lang="en-US" b="1" dirty="0"/>
            <a:t>May 2020</a:t>
          </a:r>
        </a:p>
      </dgm:t>
    </dgm:pt>
    <dgm:pt modelId="{66179A43-5E27-4344-8F36-8549F9DE6BB5}" type="parTrans" cxnId="{2B8F7D4B-D829-4E28-9A09-FC0095EF97CD}">
      <dgm:prSet/>
      <dgm:spPr/>
      <dgm:t>
        <a:bodyPr/>
        <a:lstStyle/>
        <a:p>
          <a:endParaRPr lang="en-US"/>
        </a:p>
      </dgm:t>
    </dgm:pt>
    <dgm:pt modelId="{5DF23582-4884-4E99-B0D4-C08A2F116CE5}" type="sibTrans" cxnId="{2B8F7D4B-D829-4E28-9A09-FC0095EF97CD}">
      <dgm:prSet/>
      <dgm:spPr/>
      <dgm:t>
        <a:bodyPr/>
        <a:lstStyle/>
        <a:p>
          <a:endParaRPr lang="en-US"/>
        </a:p>
      </dgm:t>
    </dgm:pt>
    <dgm:pt modelId="{A337006B-1246-4094-B83E-EA81B7BB9FFC}">
      <dgm:prSet/>
      <dgm:spPr/>
      <dgm:t>
        <a:bodyPr lIns="0" rIns="0"/>
        <a:lstStyle/>
        <a:p>
          <a:r>
            <a:rPr lang="en-US" dirty="0"/>
            <a:t>Census Bureau delivers apportionment counts </a:t>
          </a:r>
          <a:br>
            <a:rPr lang="en-US" dirty="0"/>
          </a:br>
          <a:r>
            <a:rPr lang="en-US" dirty="0"/>
            <a:t>to the President</a:t>
          </a:r>
          <a:br>
            <a:rPr lang="en-US" dirty="0"/>
          </a:br>
          <a:r>
            <a:rPr lang="en-US" b="1" dirty="0"/>
            <a:t>December 31, 2020</a:t>
          </a:r>
        </a:p>
      </dgm:t>
    </dgm:pt>
    <dgm:pt modelId="{0CBF4492-9519-4054-A1A5-091743AE9CB0}" type="parTrans" cxnId="{5D625476-E3DF-46BA-90A4-60A34925E045}">
      <dgm:prSet/>
      <dgm:spPr/>
      <dgm:t>
        <a:bodyPr/>
        <a:lstStyle/>
        <a:p>
          <a:endParaRPr lang="en-US"/>
        </a:p>
      </dgm:t>
    </dgm:pt>
    <dgm:pt modelId="{FA9C8E49-F83A-477C-BF00-C03DF5634FF7}" type="sibTrans" cxnId="{5D625476-E3DF-46BA-90A4-60A34925E045}">
      <dgm:prSet/>
      <dgm:spPr/>
      <dgm:t>
        <a:bodyPr/>
        <a:lstStyle/>
        <a:p>
          <a:endParaRPr lang="en-US"/>
        </a:p>
      </dgm:t>
    </dgm:pt>
    <dgm:pt modelId="{281ADE13-0AFC-4EDF-AC65-4F57248A762F}">
      <dgm:prSet/>
      <dgm:spPr/>
      <dgm:t>
        <a:bodyPr lIns="0" rIns="0"/>
        <a:lstStyle/>
        <a:p>
          <a:r>
            <a:rPr lang="en-US" dirty="0"/>
            <a:t>Redistricting counts are delivered to states</a:t>
          </a:r>
          <a:br>
            <a:rPr lang="en-US" dirty="0"/>
          </a:br>
          <a:r>
            <a:rPr lang="en-US" b="1" dirty="0"/>
            <a:t>April 2021</a:t>
          </a:r>
        </a:p>
      </dgm:t>
    </dgm:pt>
    <dgm:pt modelId="{B27541DA-59D2-4702-B244-1ECF879FC68E}" type="parTrans" cxnId="{87E34A63-474E-40A5-8ECF-628568076620}">
      <dgm:prSet/>
      <dgm:spPr/>
      <dgm:t>
        <a:bodyPr/>
        <a:lstStyle/>
        <a:p>
          <a:endParaRPr lang="en-US"/>
        </a:p>
      </dgm:t>
    </dgm:pt>
    <dgm:pt modelId="{F1214739-E7F9-40FA-907E-31A3F8A0CA9C}" type="sibTrans" cxnId="{87E34A63-474E-40A5-8ECF-628568076620}">
      <dgm:prSet/>
      <dgm:spPr/>
      <dgm:t>
        <a:bodyPr/>
        <a:lstStyle/>
        <a:p>
          <a:endParaRPr lang="en-US"/>
        </a:p>
      </dgm:t>
    </dgm:pt>
    <dgm:pt modelId="{A12091FF-A144-45B6-A659-1294BF90F7A8}" type="pres">
      <dgm:prSet presAssocID="{8F46597D-3AD4-4B91-B070-B79730DDABD1}" presName="Name0" presStyleCnt="0">
        <dgm:presLayoutVars>
          <dgm:dir/>
          <dgm:resizeHandles val="exact"/>
        </dgm:presLayoutVars>
      </dgm:prSet>
      <dgm:spPr/>
    </dgm:pt>
    <dgm:pt modelId="{ACD115B3-2EFC-4BD4-B9AF-40089FF7DC7D}" type="pres">
      <dgm:prSet presAssocID="{8F46597D-3AD4-4B91-B070-B79730DDABD1}" presName="arrow" presStyleLbl="bgShp" presStyleIdx="0" presStyleCnt="1"/>
      <dgm:spPr/>
    </dgm:pt>
    <dgm:pt modelId="{3747A1A0-5F84-4ACA-97B6-72692791D891}" type="pres">
      <dgm:prSet presAssocID="{8F46597D-3AD4-4B91-B070-B79730DDABD1}" presName="points" presStyleCnt="0"/>
      <dgm:spPr/>
    </dgm:pt>
    <dgm:pt modelId="{786E2C90-9459-4A43-8DE7-5064A570B389}" type="pres">
      <dgm:prSet presAssocID="{ABD61649-3C10-4896-8D89-86C3481C6BE6}" presName="compositeA" presStyleCnt="0"/>
      <dgm:spPr/>
    </dgm:pt>
    <dgm:pt modelId="{20066E3A-52C2-4425-80AF-4780E960469D}" type="pres">
      <dgm:prSet presAssocID="{ABD61649-3C10-4896-8D89-86C3481C6BE6}" presName="textA" presStyleLbl="revTx" presStyleIdx="0" presStyleCnt="7" custScaleX="202176">
        <dgm:presLayoutVars>
          <dgm:bulletEnabled val="1"/>
        </dgm:presLayoutVars>
      </dgm:prSet>
      <dgm:spPr/>
      <dgm:t>
        <a:bodyPr/>
        <a:lstStyle/>
        <a:p>
          <a:endParaRPr lang="en-US"/>
        </a:p>
      </dgm:t>
    </dgm:pt>
    <dgm:pt modelId="{AB29DFD1-A515-401D-9BDE-DB06619CAFB7}" type="pres">
      <dgm:prSet presAssocID="{ABD61649-3C10-4896-8D89-86C3481C6BE6}" presName="circleA" presStyleLbl="node1" presStyleIdx="0" presStyleCnt="7"/>
      <dgm:spPr/>
    </dgm:pt>
    <dgm:pt modelId="{54DC9111-6F24-4E10-98D6-66339DD67F2C}" type="pres">
      <dgm:prSet presAssocID="{ABD61649-3C10-4896-8D89-86C3481C6BE6}" presName="spaceA" presStyleCnt="0"/>
      <dgm:spPr/>
    </dgm:pt>
    <dgm:pt modelId="{10F1A843-3CFC-4ADC-9870-61A69711CF58}" type="pres">
      <dgm:prSet presAssocID="{D24D3C70-D14D-41CE-9A55-33ACC1A497BA}" presName="space" presStyleCnt="0"/>
      <dgm:spPr/>
    </dgm:pt>
    <dgm:pt modelId="{8ACA488C-7B88-4F8B-8A80-37FB631ED860}" type="pres">
      <dgm:prSet presAssocID="{B803427D-FC2C-4BDE-893E-E9D0E7FE35AF}" presName="compositeB" presStyleCnt="0"/>
      <dgm:spPr/>
    </dgm:pt>
    <dgm:pt modelId="{EA04E876-2B1D-41F6-B9E2-809BA49E4183}" type="pres">
      <dgm:prSet presAssocID="{B803427D-FC2C-4BDE-893E-E9D0E7FE35AF}" presName="textB" presStyleLbl="revTx" presStyleIdx="1" presStyleCnt="7" custScaleX="188205">
        <dgm:presLayoutVars>
          <dgm:bulletEnabled val="1"/>
        </dgm:presLayoutVars>
      </dgm:prSet>
      <dgm:spPr/>
      <dgm:t>
        <a:bodyPr/>
        <a:lstStyle/>
        <a:p>
          <a:endParaRPr lang="en-US"/>
        </a:p>
      </dgm:t>
    </dgm:pt>
    <dgm:pt modelId="{E36CF72B-FD7B-4F75-9485-62126EEE9FB8}" type="pres">
      <dgm:prSet presAssocID="{B803427D-FC2C-4BDE-893E-E9D0E7FE35AF}" presName="circleB" presStyleLbl="node1" presStyleIdx="1" presStyleCnt="7"/>
      <dgm:spPr/>
    </dgm:pt>
    <dgm:pt modelId="{A2A12564-2636-44AE-AF58-F06AFB4D4D99}" type="pres">
      <dgm:prSet presAssocID="{B803427D-FC2C-4BDE-893E-E9D0E7FE35AF}" presName="spaceB" presStyleCnt="0"/>
      <dgm:spPr/>
    </dgm:pt>
    <dgm:pt modelId="{4917A2D9-65CF-472C-81B1-00B465A588AC}" type="pres">
      <dgm:prSet presAssocID="{D62E7754-9366-489F-8272-92CBA34C42C6}" presName="space" presStyleCnt="0"/>
      <dgm:spPr/>
    </dgm:pt>
    <dgm:pt modelId="{B2B22759-E2E7-4F2B-87BB-CCDD16C43015}" type="pres">
      <dgm:prSet presAssocID="{FF291584-700D-4F17-9211-8247EF83E645}" presName="compositeA" presStyleCnt="0"/>
      <dgm:spPr/>
    </dgm:pt>
    <dgm:pt modelId="{E37B4E33-111B-4B00-8732-54C739F947F5}" type="pres">
      <dgm:prSet presAssocID="{FF291584-700D-4F17-9211-8247EF83E645}" presName="textA" presStyleLbl="revTx" presStyleIdx="2" presStyleCnt="7" custScaleX="138880">
        <dgm:presLayoutVars>
          <dgm:bulletEnabled val="1"/>
        </dgm:presLayoutVars>
      </dgm:prSet>
      <dgm:spPr/>
      <dgm:t>
        <a:bodyPr/>
        <a:lstStyle/>
        <a:p>
          <a:endParaRPr lang="en-US"/>
        </a:p>
      </dgm:t>
    </dgm:pt>
    <dgm:pt modelId="{4495F181-BFF4-4204-A683-B171A1F0EFDD}" type="pres">
      <dgm:prSet presAssocID="{FF291584-700D-4F17-9211-8247EF83E645}" presName="circleA" presStyleLbl="node1" presStyleIdx="2" presStyleCnt="7"/>
      <dgm:spPr/>
    </dgm:pt>
    <dgm:pt modelId="{973D6807-FFEC-4E10-B4E6-CE14FB1937BC}" type="pres">
      <dgm:prSet presAssocID="{FF291584-700D-4F17-9211-8247EF83E645}" presName="spaceA" presStyleCnt="0"/>
      <dgm:spPr/>
    </dgm:pt>
    <dgm:pt modelId="{045AEF68-F8CB-4C00-95BE-A42637AD5BB9}" type="pres">
      <dgm:prSet presAssocID="{A171EE6A-595D-46A9-9304-AA32A7AEBCF8}" presName="space" presStyleCnt="0"/>
      <dgm:spPr/>
    </dgm:pt>
    <dgm:pt modelId="{CD330690-DB10-41C6-977D-A99261639C8C}" type="pres">
      <dgm:prSet presAssocID="{845897A1-42BD-42B6-8F49-4C7895ED1533}" presName="compositeB" presStyleCnt="0"/>
      <dgm:spPr/>
    </dgm:pt>
    <dgm:pt modelId="{BD7C2E6B-E9BD-4BD4-9CAB-E0D6A34881CD}" type="pres">
      <dgm:prSet presAssocID="{845897A1-42BD-42B6-8F49-4C7895ED1533}" presName="textB" presStyleLbl="revTx" presStyleIdx="3" presStyleCnt="7" custScaleX="142312">
        <dgm:presLayoutVars>
          <dgm:bulletEnabled val="1"/>
        </dgm:presLayoutVars>
      </dgm:prSet>
      <dgm:spPr/>
      <dgm:t>
        <a:bodyPr/>
        <a:lstStyle/>
        <a:p>
          <a:endParaRPr lang="en-US"/>
        </a:p>
      </dgm:t>
    </dgm:pt>
    <dgm:pt modelId="{38E4FB85-CBA5-413E-A02B-F5C4DDE153AB}" type="pres">
      <dgm:prSet presAssocID="{845897A1-42BD-42B6-8F49-4C7895ED1533}" presName="circleB" presStyleLbl="node1" presStyleIdx="3" presStyleCnt="7"/>
      <dgm:spPr/>
    </dgm:pt>
    <dgm:pt modelId="{8C2E1B9B-95DF-4146-BC01-DCFB999BD317}" type="pres">
      <dgm:prSet presAssocID="{845897A1-42BD-42B6-8F49-4C7895ED1533}" presName="spaceB" presStyleCnt="0"/>
      <dgm:spPr/>
    </dgm:pt>
    <dgm:pt modelId="{DA35F23E-EDC1-418F-9646-4DD0FCCFC2FF}" type="pres">
      <dgm:prSet presAssocID="{CB9AE6D4-490F-470C-B09F-783A6160287C}" presName="space" presStyleCnt="0"/>
      <dgm:spPr/>
    </dgm:pt>
    <dgm:pt modelId="{62747868-F34C-4DE1-B444-8570F591D0A4}" type="pres">
      <dgm:prSet presAssocID="{E6BA9DF4-A424-4800-B76B-86CA6F3E73F9}" presName="compositeA" presStyleCnt="0"/>
      <dgm:spPr/>
    </dgm:pt>
    <dgm:pt modelId="{082790FD-1A83-499A-AD6B-D80F56CE01C0}" type="pres">
      <dgm:prSet presAssocID="{E6BA9DF4-A424-4800-B76B-86CA6F3E73F9}" presName="textA" presStyleLbl="revTx" presStyleIdx="4" presStyleCnt="7">
        <dgm:presLayoutVars>
          <dgm:bulletEnabled val="1"/>
        </dgm:presLayoutVars>
      </dgm:prSet>
      <dgm:spPr/>
      <dgm:t>
        <a:bodyPr/>
        <a:lstStyle/>
        <a:p>
          <a:endParaRPr lang="en-US"/>
        </a:p>
      </dgm:t>
    </dgm:pt>
    <dgm:pt modelId="{6AAA8D32-C280-4F58-8F10-8E5ED094370A}" type="pres">
      <dgm:prSet presAssocID="{E6BA9DF4-A424-4800-B76B-86CA6F3E73F9}" presName="circleA" presStyleLbl="node1" presStyleIdx="4" presStyleCnt="7"/>
      <dgm:spPr/>
    </dgm:pt>
    <dgm:pt modelId="{D8292F8A-7DCE-45A0-B78C-1202AF49A832}" type="pres">
      <dgm:prSet presAssocID="{E6BA9DF4-A424-4800-B76B-86CA6F3E73F9}" presName="spaceA" presStyleCnt="0"/>
      <dgm:spPr/>
    </dgm:pt>
    <dgm:pt modelId="{8C828E7D-92A8-4A2B-A6A7-AB3F7994E37A}" type="pres">
      <dgm:prSet presAssocID="{5DF23582-4884-4E99-B0D4-C08A2F116CE5}" presName="space" presStyleCnt="0"/>
      <dgm:spPr/>
    </dgm:pt>
    <dgm:pt modelId="{CD128503-DEB5-4C12-BD36-AA06342E3BB1}" type="pres">
      <dgm:prSet presAssocID="{A337006B-1246-4094-B83E-EA81B7BB9FFC}" presName="compositeB" presStyleCnt="0"/>
      <dgm:spPr/>
    </dgm:pt>
    <dgm:pt modelId="{FD1181B5-34B6-4AE2-A4E5-8331972BAA4D}" type="pres">
      <dgm:prSet presAssocID="{A337006B-1246-4094-B83E-EA81B7BB9FFC}" presName="textB" presStyleLbl="revTx" presStyleIdx="5" presStyleCnt="7" custScaleX="222870">
        <dgm:presLayoutVars>
          <dgm:bulletEnabled val="1"/>
        </dgm:presLayoutVars>
      </dgm:prSet>
      <dgm:spPr/>
      <dgm:t>
        <a:bodyPr/>
        <a:lstStyle/>
        <a:p>
          <a:endParaRPr lang="en-US"/>
        </a:p>
      </dgm:t>
    </dgm:pt>
    <dgm:pt modelId="{E49A14EB-152E-42DD-BD5B-6F622DA00BAD}" type="pres">
      <dgm:prSet presAssocID="{A337006B-1246-4094-B83E-EA81B7BB9FFC}" presName="circleB" presStyleLbl="node1" presStyleIdx="5" presStyleCnt="7"/>
      <dgm:spPr/>
    </dgm:pt>
    <dgm:pt modelId="{1553C13E-EAF9-4973-9847-BE9D1CB3814D}" type="pres">
      <dgm:prSet presAssocID="{A337006B-1246-4094-B83E-EA81B7BB9FFC}" presName="spaceB" presStyleCnt="0"/>
      <dgm:spPr/>
    </dgm:pt>
    <dgm:pt modelId="{01D0C8F0-CE81-40F6-8A9B-87DDD99D4E12}" type="pres">
      <dgm:prSet presAssocID="{FA9C8E49-F83A-477C-BF00-C03DF5634FF7}" presName="space" presStyleCnt="0"/>
      <dgm:spPr/>
    </dgm:pt>
    <dgm:pt modelId="{588EDC46-E5BE-462E-B0D7-C3065BAC04B4}" type="pres">
      <dgm:prSet presAssocID="{281ADE13-0AFC-4EDF-AC65-4F57248A762F}" presName="compositeA" presStyleCnt="0"/>
      <dgm:spPr/>
    </dgm:pt>
    <dgm:pt modelId="{F0988EF6-0E1F-4389-BBB5-CCB691DA1B30}" type="pres">
      <dgm:prSet presAssocID="{281ADE13-0AFC-4EDF-AC65-4F57248A762F}" presName="textA" presStyleLbl="revTx" presStyleIdx="6" presStyleCnt="7" custScaleX="209005">
        <dgm:presLayoutVars>
          <dgm:bulletEnabled val="1"/>
        </dgm:presLayoutVars>
      </dgm:prSet>
      <dgm:spPr/>
      <dgm:t>
        <a:bodyPr/>
        <a:lstStyle/>
        <a:p>
          <a:endParaRPr lang="en-US"/>
        </a:p>
      </dgm:t>
    </dgm:pt>
    <dgm:pt modelId="{7752D549-0AD5-4C27-A272-AC8A6911734B}" type="pres">
      <dgm:prSet presAssocID="{281ADE13-0AFC-4EDF-AC65-4F57248A762F}" presName="circleA" presStyleLbl="node1" presStyleIdx="6" presStyleCnt="7"/>
      <dgm:spPr/>
    </dgm:pt>
    <dgm:pt modelId="{68675D76-0747-4274-BF99-761A1415EDCD}" type="pres">
      <dgm:prSet presAssocID="{281ADE13-0AFC-4EDF-AC65-4F57248A762F}" presName="spaceA" presStyleCnt="0"/>
      <dgm:spPr/>
    </dgm:pt>
  </dgm:ptLst>
  <dgm:cxnLst>
    <dgm:cxn modelId="{2F6D9AC3-0B8B-4F27-8526-4ABF543F50CC}" type="presOf" srcId="{281ADE13-0AFC-4EDF-AC65-4F57248A762F}" destId="{F0988EF6-0E1F-4389-BBB5-CCB691DA1B30}" srcOrd="0" destOrd="0" presId="urn:microsoft.com/office/officeart/2005/8/layout/hProcess11"/>
    <dgm:cxn modelId="{F52FE865-F9EB-4902-8411-B04553C0D34F}" srcId="{8F46597D-3AD4-4B91-B070-B79730DDABD1}" destId="{845897A1-42BD-42B6-8F49-4C7895ED1533}" srcOrd="3" destOrd="0" parTransId="{6526EA2B-B099-4910-AAB1-F1B219BABA37}" sibTransId="{CB9AE6D4-490F-470C-B09F-783A6160287C}"/>
    <dgm:cxn modelId="{87E34A63-474E-40A5-8ECF-628568076620}" srcId="{8F46597D-3AD4-4B91-B070-B79730DDABD1}" destId="{281ADE13-0AFC-4EDF-AC65-4F57248A762F}" srcOrd="6" destOrd="0" parTransId="{B27541DA-59D2-4702-B244-1ECF879FC68E}" sibTransId="{F1214739-E7F9-40FA-907E-31A3F8A0CA9C}"/>
    <dgm:cxn modelId="{23EF5BFA-B361-4ED2-BACB-7F4E01A3209D}" srcId="{8F46597D-3AD4-4B91-B070-B79730DDABD1}" destId="{ABD61649-3C10-4896-8D89-86C3481C6BE6}" srcOrd="0" destOrd="0" parTransId="{1E7456A4-3454-42D1-B13C-3D53635CAD7E}" sibTransId="{D24D3C70-D14D-41CE-9A55-33ACC1A497BA}"/>
    <dgm:cxn modelId="{DA607CED-A074-4C88-A47F-42FEDEE23804}" type="presOf" srcId="{ABD61649-3C10-4896-8D89-86C3481C6BE6}" destId="{20066E3A-52C2-4425-80AF-4780E960469D}" srcOrd="0" destOrd="0" presId="urn:microsoft.com/office/officeart/2005/8/layout/hProcess11"/>
    <dgm:cxn modelId="{5D625476-E3DF-46BA-90A4-60A34925E045}" srcId="{8F46597D-3AD4-4B91-B070-B79730DDABD1}" destId="{A337006B-1246-4094-B83E-EA81B7BB9FFC}" srcOrd="5" destOrd="0" parTransId="{0CBF4492-9519-4054-A1A5-091743AE9CB0}" sibTransId="{FA9C8E49-F83A-477C-BF00-C03DF5634FF7}"/>
    <dgm:cxn modelId="{4E00E177-A554-4D78-A51C-0750677DF0D3}" type="presOf" srcId="{A337006B-1246-4094-B83E-EA81B7BB9FFC}" destId="{FD1181B5-34B6-4AE2-A4E5-8331972BAA4D}" srcOrd="0" destOrd="0" presId="urn:microsoft.com/office/officeart/2005/8/layout/hProcess11"/>
    <dgm:cxn modelId="{C54783F2-353C-40B3-807E-2D9C846DA931}" srcId="{8F46597D-3AD4-4B91-B070-B79730DDABD1}" destId="{B803427D-FC2C-4BDE-893E-E9D0E7FE35AF}" srcOrd="1" destOrd="0" parTransId="{474D366D-611C-4298-AB77-641A94AFF4E4}" sibTransId="{D62E7754-9366-489F-8272-92CBA34C42C6}"/>
    <dgm:cxn modelId="{48E8C1E1-6E4F-4483-9253-ACA4B2EA8E12}" type="presOf" srcId="{8F46597D-3AD4-4B91-B070-B79730DDABD1}" destId="{A12091FF-A144-45B6-A659-1294BF90F7A8}" srcOrd="0" destOrd="0" presId="urn:microsoft.com/office/officeart/2005/8/layout/hProcess11"/>
    <dgm:cxn modelId="{DE0D1E2C-2593-4576-89A4-61BEF8D0059A}" type="presOf" srcId="{845897A1-42BD-42B6-8F49-4C7895ED1533}" destId="{BD7C2E6B-E9BD-4BD4-9CAB-E0D6A34881CD}" srcOrd="0" destOrd="0" presId="urn:microsoft.com/office/officeart/2005/8/layout/hProcess11"/>
    <dgm:cxn modelId="{DD45B607-C694-4F43-8524-BD7D553E0EBA}" type="presOf" srcId="{FF291584-700D-4F17-9211-8247EF83E645}" destId="{E37B4E33-111B-4B00-8732-54C739F947F5}" srcOrd="0" destOrd="0" presId="urn:microsoft.com/office/officeart/2005/8/layout/hProcess11"/>
    <dgm:cxn modelId="{4AFC6C5F-3C9F-4125-94FC-D5399B266F58}" type="presOf" srcId="{B803427D-FC2C-4BDE-893E-E9D0E7FE35AF}" destId="{EA04E876-2B1D-41F6-B9E2-809BA49E4183}" srcOrd="0" destOrd="0" presId="urn:microsoft.com/office/officeart/2005/8/layout/hProcess11"/>
    <dgm:cxn modelId="{495C393B-5A9B-4F6A-BA6D-527A26C4974E}" type="presOf" srcId="{E6BA9DF4-A424-4800-B76B-86CA6F3E73F9}" destId="{082790FD-1A83-499A-AD6B-D80F56CE01C0}" srcOrd="0" destOrd="0" presId="urn:microsoft.com/office/officeart/2005/8/layout/hProcess11"/>
    <dgm:cxn modelId="{235DF58E-4C79-4B76-8855-1DDBA8560666}" srcId="{8F46597D-3AD4-4B91-B070-B79730DDABD1}" destId="{FF291584-700D-4F17-9211-8247EF83E645}" srcOrd="2" destOrd="0" parTransId="{5A208735-1B20-45A5-A9A6-4F3EB93EAAB0}" sibTransId="{A171EE6A-595D-46A9-9304-AA32A7AEBCF8}"/>
    <dgm:cxn modelId="{2B8F7D4B-D829-4E28-9A09-FC0095EF97CD}" srcId="{8F46597D-3AD4-4B91-B070-B79730DDABD1}" destId="{E6BA9DF4-A424-4800-B76B-86CA6F3E73F9}" srcOrd="4" destOrd="0" parTransId="{66179A43-5E27-4344-8F36-8549F9DE6BB5}" sibTransId="{5DF23582-4884-4E99-B0D4-C08A2F116CE5}"/>
    <dgm:cxn modelId="{2E69DAAD-4C0C-4654-9DA8-A200AC459231}" type="presParOf" srcId="{A12091FF-A144-45B6-A659-1294BF90F7A8}" destId="{ACD115B3-2EFC-4BD4-B9AF-40089FF7DC7D}" srcOrd="0" destOrd="0" presId="urn:microsoft.com/office/officeart/2005/8/layout/hProcess11"/>
    <dgm:cxn modelId="{1029C9A3-D0C0-4C0B-8EA5-F5ADEFA444D7}" type="presParOf" srcId="{A12091FF-A144-45B6-A659-1294BF90F7A8}" destId="{3747A1A0-5F84-4ACA-97B6-72692791D891}" srcOrd="1" destOrd="0" presId="urn:microsoft.com/office/officeart/2005/8/layout/hProcess11"/>
    <dgm:cxn modelId="{60DDA2D5-F2BA-44FF-A55A-91FB6E8506A6}" type="presParOf" srcId="{3747A1A0-5F84-4ACA-97B6-72692791D891}" destId="{786E2C90-9459-4A43-8DE7-5064A570B389}" srcOrd="0" destOrd="0" presId="urn:microsoft.com/office/officeart/2005/8/layout/hProcess11"/>
    <dgm:cxn modelId="{B4D4DC92-7C09-470D-9319-63E6F2772E90}" type="presParOf" srcId="{786E2C90-9459-4A43-8DE7-5064A570B389}" destId="{20066E3A-52C2-4425-80AF-4780E960469D}" srcOrd="0" destOrd="0" presId="urn:microsoft.com/office/officeart/2005/8/layout/hProcess11"/>
    <dgm:cxn modelId="{20A187B8-C459-4ACC-814F-92E3B452A153}" type="presParOf" srcId="{786E2C90-9459-4A43-8DE7-5064A570B389}" destId="{AB29DFD1-A515-401D-9BDE-DB06619CAFB7}" srcOrd="1" destOrd="0" presId="urn:microsoft.com/office/officeart/2005/8/layout/hProcess11"/>
    <dgm:cxn modelId="{B62C0D6B-163C-40EC-99E9-68585A67C8C0}" type="presParOf" srcId="{786E2C90-9459-4A43-8DE7-5064A570B389}" destId="{54DC9111-6F24-4E10-98D6-66339DD67F2C}" srcOrd="2" destOrd="0" presId="urn:microsoft.com/office/officeart/2005/8/layout/hProcess11"/>
    <dgm:cxn modelId="{5845C93F-1F63-4893-B441-2A06AA055AC6}" type="presParOf" srcId="{3747A1A0-5F84-4ACA-97B6-72692791D891}" destId="{10F1A843-3CFC-4ADC-9870-61A69711CF58}" srcOrd="1" destOrd="0" presId="urn:microsoft.com/office/officeart/2005/8/layout/hProcess11"/>
    <dgm:cxn modelId="{1934E7A3-4C49-4B81-A2E9-43EEBDE128FD}" type="presParOf" srcId="{3747A1A0-5F84-4ACA-97B6-72692791D891}" destId="{8ACA488C-7B88-4F8B-8A80-37FB631ED860}" srcOrd="2" destOrd="0" presId="urn:microsoft.com/office/officeart/2005/8/layout/hProcess11"/>
    <dgm:cxn modelId="{117B57EC-F011-4190-B871-6D077868EAA9}" type="presParOf" srcId="{8ACA488C-7B88-4F8B-8A80-37FB631ED860}" destId="{EA04E876-2B1D-41F6-B9E2-809BA49E4183}" srcOrd="0" destOrd="0" presId="urn:microsoft.com/office/officeart/2005/8/layout/hProcess11"/>
    <dgm:cxn modelId="{378097B9-E577-44E2-9F43-D8049F30F2D2}" type="presParOf" srcId="{8ACA488C-7B88-4F8B-8A80-37FB631ED860}" destId="{E36CF72B-FD7B-4F75-9485-62126EEE9FB8}" srcOrd="1" destOrd="0" presId="urn:microsoft.com/office/officeart/2005/8/layout/hProcess11"/>
    <dgm:cxn modelId="{AEF03DAE-FC75-494C-B23D-7F973E79A72B}" type="presParOf" srcId="{8ACA488C-7B88-4F8B-8A80-37FB631ED860}" destId="{A2A12564-2636-44AE-AF58-F06AFB4D4D99}" srcOrd="2" destOrd="0" presId="urn:microsoft.com/office/officeart/2005/8/layout/hProcess11"/>
    <dgm:cxn modelId="{0E8BE692-7CF5-4CA3-AB3F-5AB36F8FF642}" type="presParOf" srcId="{3747A1A0-5F84-4ACA-97B6-72692791D891}" destId="{4917A2D9-65CF-472C-81B1-00B465A588AC}" srcOrd="3" destOrd="0" presId="urn:microsoft.com/office/officeart/2005/8/layout/hProcess11"/>
    <dgm:cxn modelId="{9D08AE8A-AB35-45D7-A374-4DA993A1D4BD}" type="presParOf" srcId="{3747A1A0-5F84-4ACA-97B6-72692791D891}" destId="{B2B22759-E2E7-4F2B-87BB-CCDD16C43015}" srcOrd="4" destOrd="0" presId="urn:microsoft.com/office/officeart/2005/8/layout/hProcess11"/>
    <dgm:cxn modelId="{1A80B4D1-68CC-431D-860C-973EBDBAD700}" type="presParOf" srcId="{B2B22759-E2E7-4F2B-87BB-CCDD16C43015}" destId="{E37B4E33-111B-4B00-8732-54C739F947F5}" srcOrd="0" destOrd="0" presId="urn:microsoft.com/office/officeart/2005/8/layout/hProcess11"/>
    <dgm:cxn modelId="{9EEC914B-F6E3-413D-95AA-0FC0AAEC0492}" type="presParOf" srcId="{B2B22759-E2E7-4F2B-87BB-CCDD16C43015}" destId="{4495F181-BFF4-4204-A683-B171A1F0EFDD}" srcOrd="1" destOrd="0" presId="urn:microsoft.com/office/officeart/2005/8/layout/hProcess11"/>
    <dgm:cxn modelId="{F265F4FE-5A07-4351-B914-4790AA01E87C}" type="presParOf" srcId="{B2B22759-E2E7-4F2B-87BB-CCDD16C43015}" destId="{973D6807-FFEC-4E10-B4E6-CE14FB1937BC}" srcOrd="2" destOrd="0" presId="urn:microsoft.com/office/officeart/2005/8/layout/hProcess11"/>
    <dgm:cxn modelId="{2007D146-31A0-40E7-893E-103D9060A09C}" type="presParOf" srcId="{3747A1A0-5F84-4ACA-97B6-72692791D891}" destId="{045AEF68-F8CB-4C00-95BE-A42637AD5BB9}" srcOrd="5" destOrd="0" presId="urn:microsoft.com/office/officeart/2005/8/layout/hProcess11"/>
    <dgm:cxn modelId="{EC4932F4-C1B2-436E-9043-BD3771E4CD87}" type="presParOf" srcId="{3747A1A0-5F84-4ACA-97B6-72692791D891}" destId="{CD330690-DB10-41C6-977D-A99261639C8C}" srcOrd="6" destOrd="0" presId="urn:microsoft.com/office/officeart/2005/8/layout/hProcess11"/>
    <dgm:cxn modelId="{DA12C217-4F1F-4607-83A0-BFB2FA3ECB9F}" type="presParOf" srcId="{CD330690-DB10-41C6-977D-A99261639C8C}" destId="{BD7C2E6B-E9BD-4BD4-9CAB-E0D6A34881CD}" srcOrd="0" destOrd="0" presId="urn:microsoft.com/office/officeart/2005/8/layout/hProcess11"/>
    <dgm:cxn modelId="{E5B4BAFF-C99A-409E-8845-CECDC603A13E}" type="presParOf" srcId="{CD330690-DB10-41C6-977D-A99261639C8C}" destId="{38E4FB85-CBA5-413E-A02B-F5C4DDE153AB}" srcOrd="1" destOrd="0" presId="urn:microsoft.com/office/officeart/2005/8/layout/hProcess11"/>
    <dgm:cxn modelId="{422F7C6E-5291-4314-9564-8BE3AADB68BF}" type="presParOf" srcId="{CD330690-DB10-41C6-977D-A99261639C8C}" destId="{8C2E1B9B-95DF-4146-BC01-DCFB999BD317}" srcOrd="2" destOrd="0" presId="urn:microsoft.com/office/officeart/2005/8/layout/hProcess11"/>
    <dgm:cxn modelId="{60E94DFD-0AAA-478F-924E-BD3815AF5238}" type="presParOf" srcId="{3747A1A0-5F84-4ACA-97B6-72692791D891}" destId="{DA35F23E-EDC1-418F-9646-4DD0FCCFC2FF}" srcOrd="7" destOrd="0" presId="urn:microsoft.com/office/officeart/2005/8/layout/hProcess11"/>
    <dgm:cxn modelId="{526B60B9-0CBC-4F61-9B63-31808D5E9E18}" type="presParOf" srcId="{3747A1A0-5F84-4ACA-97B6-72692791D891}" destId="{62747868-F34C-4DE1-B444-8570F591D0A4}" srcOrd="8" destOrd="0" presId="urn:microsoft.com/office/officeart/2005/8/layout/hProcess11"/>
    <dgm:cxn modelId="{2837BBAD-B45C-47B4-9A0D-FD8589E91901}" type="presParOf" srcId="{62747868-F34C-4DE1-B444-8570F591D0A4}" destId="{082790FD-1A83-499A-AD6B-D80F56CE01C0}" srcOrd="0" destOrd="0" presId="urn:microsoft.com/office/officeart/2005/8/layout/hProcess11"/>
    <dgm:cxn modelId="{14692489-01CC-4E52-A47E-403B5DAD1FC4}" type="presParOf" srcId="{62747868-F34C-4DE1-B444-8570F591D0A4}" destId="{6AAA8D32-C280-4F58-8F10-8E5ED094370A}" srcOrd="1" destOrd="0" presId="urn:microsoft.com/office/officeart/2005/8/layout/hProcess11"/>
    <dgm:cxn modelId="{3DAEAB97-083A-4504-8AAD-DA1BE9FF86EE}" type="presParOf" srcId="{62747868-F34C-4DE1-B444-8570F591D0A4}" destId="{D8292F8A-7DCE-45A0-B78C-1202AF49A832}" srcOrd="2" destOrd="0" presId="urn:microsoft.com/office/officeart/2005/8/layout/hProcess11"/>
    <dgm:cxn modelId="{50E597CC-122F-49B6-885B-84CDF5C41D7B}" type="presParOf" srcId="{3747A1A0-5F84-4ACA-97B6-72692791D891}" destId="{8C828E7D-92A8-4A2B-A6A7-AB3F7994E37A}" srcOrd="9" destOrd="0" presId="urn:microsoft.com/office/officeart/2005/8/layout/hProcess11"/>
    <dgm:cxn modelId="{2A45248F-66B9-44F4-ADFB-1B1F3D2A0EA4}" type="presParOf" srcId="{3747A1A0-5F84-4ACA-97B6-72692791D891}" destId="{CD128503-DEB5-4C12-BD36-AA06342E3BB1}" srcOrd="10" destOrd="0" presId="urn:microsoft.com/office/officeart/2005/8/layout/hProcess11"/>
    <dgm:cxn modelId="{F8F77B1B-B6AA-4548-B4DB-DEAC1653AF9E}" type="presParOf" srcId="{CD128503-DEB5-4C12-BD36-AA06342E3BB1}" destId="{FD1181B5-34B6-4AE2-A4E5-8331972BAA4D}" srcOrd="0" destOrd="0" presId="urn:microsoft.com/office/officeart/2005/8/layout/hProcess11"/>
    <dgm:cxn modelId="{26983FAF-798A-4650-AE27-6B2550755F54}" type="presParOf" srcId="{CD128503-DEB5-4C12-BD36-AA06342E3BB1}" destId="{E49A14EB-152E-42DD-BD5B-6F622DA00BAD}" srcOrd="1" destOrd="0" presId="urn:microsoft.com/office/officeart/2005/8/layout/hProcess11"/>
    <dgm:cxn modelId="{D847677E-90DD-49C6-AA17-48BBDB701726}" type="presParOf" srcId="{CD128503-DEB5-4C12-BD36-AA06342E3BB1}" destId="{1553C13E-EAF9-4973-9847-BE9D1CB3814D}" srcOrd="2" destOrd="0" presId="urn:microsoft.com/office/officeart/2005/8/layout/hProcess11"/>
    <dgm:cxn modelId="{9DDC125F-9211-4EBE-A349-422AB193BCEF}" type="presParOf" srcId="{3747A1A0-5F84-4ACA-97B6-72692791D891}" destId="{01D0C8F0-CE81-40F6-8A9B-87DDD99D4E12}" srcOrd="11" destOrd="0" presId="urn:microsoft.com/office/officeart/2005/8/layout/hProcess11"/>
    <dgm:cxn modelId="{C1F1DF89-9694-4E53-A075-46E74D016EB7}" type="presParOf" srcId="{3747A1A0-5F84-4ACA-97B6-72692791D891}" destId="{588EDC46-E5BE-462E-B0D7-C3065BAC04B4}" srcOrd="12" destOrd="0" presId="urn:microsoft.com/office/officeart/2005/8/layout/hProcess11"/>
    <dgm:cxn modelId="{41F75C14-BB4E-4EEA-9089-0EF8A81EA29C}" type="presParOf" srcId="{588EDC46-E5BE-462E-B0D7-C3065BAC04B4}" destId="{F0988EF6-0E1F-4389-BBB5-CCB691DA1B30}" srcOrd="0" destOrd="0" presId="urn:microsoft.com/office/officeart/2005/8/layout/hProcess11"/>
    <dgm:cxn modelId="{1D50B68A-327F-48ED-97C0-590EB87693CB}" type="presParOf" srcId="{588EDC46-E5BE-462E-B0D7-C3065BAC04B4}" destId="{7752D549-0AD5-4C27-A272-AC8A6911734B}" srcOrd="1" destOrd="0" presId="urn:microsoft.com/office/officeart/2005/8/layout/hProcess11"/>
    <dgm:cxn modelId="{64A68556-15B9-4843-B71B-CFBC7FC124C7}" type="presParOf" srcId="{588EDC46-E5BE-462E-B0D7-C3065BAC04B4}" destId="{68675D76-0747-4274-BF99-761A1415EDC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79C03B-9368-40D5-A5AA-6EB3B7375CF6}" type="doc">
      <dgm:prSet loTypeId="urn:microsoft.com/office/officeart/2005/8/layout/chevron1" loCatId="process" qsTypeId="urn:microsoft.com/office/officeart/2005/8/quickstyle/simple1" qsCatId="simple" csTypeId="urn:microsoft.com/office/officeart/2005/8/colors/colorful4" csCatId="colorful" phldr="1"/>
      <dgm:spPr/>
    </dgm:pt>
    <dgm:pt modelId="{4346E3D9-5395-43BE-AB6D-80F0F4FACBCE}">
      <dgm:prSet phldrT="[Text]"/>
      <dgm:spPr/>
      <dgm:t>
        <a:bodyPr/>
        <a:lstStyle/>
        <a:p>
          <a:r>
            <a:rPr lang="en-US" dirty="0"/>
            <a:t>Education</a:t>
          </a:r>
        </a:p>
      </dgm:t>
    </dgm:pt>
    <dgm:pt modelId="{E76323B1-08AA-4DA5-A3CE-8CF1DE627BB4}" type="parTrans" cxnId="{EE907D5A-380A-44FA-99C9-EFD90A3A19AF}">
      <dgm:prSet/>
      <dgm:spPr/>
      <dgm:t>
        <a:bodyPr/>
        <a:lstStyle/>
        <a:p>
          <a:endParaRPr lang="en-US"/>
        </a:p>
      </dgm:t>
    </dgm:pt>
    <dgm:pt modelId="{334AA90C-8BD9-4660-97BD-6A35FF2E6785}" type="sibTrans" cxnId="{EE907D5A-380A-44FA-99C9-EFD90A3A19AF}">
      <dgm:prSet/>
      <dgm:spPr/>
      <dgm:t>
        <a:bodyPr/>
        <a:lstStyle/>
        <a:p>
          <a:endParaRPr lang="en-US"/>
        </a:p>
      </dgm:t>
    </dgm:pt>
    <dgm:pt modelId="{B25312C8-86E0-42BC-9FE6-9F60A7B03270}">
      <dgm:prSet phldrT="[Text]"/>
      <dgm:spPr/>
      <dgm:t>
        <a:bodyPr/>
        <a:lstStyle/>
        <a:p>
          <a:r>
            <a:rPr lang="en-US" dirty="0"/>
            <a:t>Awareness</a:t>
          </a:r>
        </a:p>
      </dgm:t>
    </dgm:pt>
    <dgm:pt modelId="{C76B44F0-1830-4ED8-8B7F-829611827CF2}" type="parTrans" cxnId="{4001B648-5183-4724-B98C-520B1A57412D}">
      <dgm:prSet/>
      <dgm:spPr/>
      <dgm:t>
        <a:bodyPr/>
        <a:lstStyle/>
        <a:p>
          <a:endParaRPr lang="en-US"/>
        </a:p>
      </dgm:t>
    </dgm:pt>
    <dgm:pt modelId="{62D46325-4827-4A69-A4EF-3F3781ECC767}" type="sibTrans" cxnId="{4001B648-5183-4724-B98C-520B1A57412D}">
      <dgm:prSet/>
      <dgm:spPr/>
      <dgm:t>
        <a:bodyPr/>
        <a:lstStyle/>
        <a:p>
          <a:endParaRPr lang="en-US"/>
        </a:p>
      </dgm:t>
    </dgm:pt>
    <dgm:pt modelId="{D0B0EDD5-3304-4BBA-9BBB-29B4CE08A0AB}">
      <dgm:prSet phldrT="[Text]"/>
      <dgm:spPr/>
      <dgm:t>
        <a:bodyPr/>
        <a:lstStyle/>
        <a:p>
          <a:r>
            <a:rPr lang="en-US" dirty="0"/>
            <a:t>Motivation</a:t>
          </a:r>
        </a:p>
      </dgm:t>
    </dgm:pt>
    <dgm:pt modelId="{895FAEC3-37C7-45C1-9A7B-212B0475D4E9}" type="parTrans" cxnId="{9EA9987F-5D1E-4D09-A4A6-C1D9B78E17FE}">
      <dgm:prSet/>
      <dgm:spPr/>
      <dgm:t>
        <a:bodyPr/>
        <a:lstStyle/>
        <a:p>
          <a:endParaRPr lang="en-US"/>
        </a:p>
      </dgm:t>
    </dgm:pt>
    <dgm:pt modelId="{25A7C49F-A348-45B5-99B6-5FF24E8B711A}" type="sibTrans" cxnId="{9EA9987F-5D1E-4D09-A4A6-C1D9B78E17FE}">
      <dgm:prSet/>
      <dgm:spPr/>
      <dgm:t>
        <a:bodyPr/>
        <a:lstStyle/>
        <a:p>
          <a:endParaRPr lang="en-US"/>
        </a:p>
      </dgm:t>
    </dgm:pt>
    <dgm:pt modelId="{8AFE25DE-8167-42E0-86B8-3570DF9CB21B}">
      <dgm:prSet phldrT="[Text]"/>
      <dgm:spPr/>
      <dgm:t>
        <a:bodyPr/>
        <a:lstStyle/>
        <a:p>
          <a:r>
            <a:rPr lang="en-US" dirty="0"/>
            <a:t>Reminder</a:t>
          </a:r>
        </a:p>
      </dgm:t>
    </dgm:pt>
    <dgm:pt modelId="{75C5D7F2-6181-43E7-B90F-68DBA7D6D8B2}" type="parTrans" cxnId="{E2BBF9F4-E5FF-4D99-9DEE-F76F731D1D5A}">
      <dgm:prSet/>
      <dgm:spPr/>
      <dgm:t>
        <a:bodyPr/>
        <a:lstStyle/>
        <a:p>
          <a:endParaRPr lang="en-US"/>
        </a:p>
      </dgm:t>
    </dgm:pt>
    <dgm:pt modelId="{11816993-E70A-4C23-9D31-31496AA4668F}" type="sibTrans" cxnId="{E2BBF9F4-E5FF-4D99-9DEE-F76F731D1D5A}">
      <dgm:prSet/>
      <dgm:spPr/>
      <dgm:t>
        <a:bodyPr/>
        <a:lstStyle/>
        <a:p>
          <a:endParaRPr lang="en-US"/>
        </a:p>
      </dgm:t>
    </dgm:pt>
    <dgm:pt modelId="{57AAD73D-B6F4-4C44-BD70-AA36168AA01E}">
      <dgm:prSet phldrT="[Text]"/>
      <dgm:spPr/>
      <dgm:t>
        <a:bodyPr/>
        <a:lstStyle/>
        <a:p>
          <a:r>
            <a:rPr lang="en-US" dirty="0"/>
            <a:t>Thank You</a:t>
          </a:r>
        </a:p>
      </dgm:t>
    </dgm:pt>
    <dgm:pt modelId="{90E0F72E-5128-4859-836D-28569B72D0B8}" type="parTrans" cxnId="{36FE2866-E9C8-4C3E-9E68-6742FF0053F4}">
      <dgm:prSet/>
      <dgm:spPr/>
      <dgm:t>
        <a:bodyPr/>
        <a:lstStyle/>
        <a:p>
          <a:endParaRPr lang="en-US"/>
        </a:p>
      </dgm:t>
    </dgm:pt>
    <dgm:pt modelId="{A05E2243-3200-415D-A3CA-E06B5AC8CAA0}" type="sibTrans" cxnId="{36FE2866-E9C8-4C3E-9E68-6742FF0053F4}">
      <dgm:prSet/>
      <dgm:spPr/>
      <dgm:t>
        <a:bodyPr/>
        <a:lstStyle/>
        <a:p>
          <a:endParaRPr lang="en-US"/>
        </a:p>
      </dgm:t>
    </dgm:pt>
    <dgm:pt modelId="{897818D9-5273-47C9-9015-7177D69E21D0}" type="pres">
      <dgm:prSet presAssocID="{5279C03B-9368-40D5-A5AA-6EB3B7375CF6}" presName="Name0" presStyleCnt="0">
        <dgm:presLayoutVars>
          <dgm:dir/>
          <dgm:animLvl val="lvl"/>
          <dgm:resizeHandles val="exact"/>
        </dgm:presLayoutVars>
      </dgm:prSet>
      <dgm:spPr/>
    </dgm:pt>
    <dgm:pt modelId="{F9F1A068-2D7D-400E-BED2-A68875C7927B}" type="pres">
      <dgm:prSet presAssocID="{4346E3D9-5395-43BE-AB6D-80F0F4FACBCE}" presName="parTxOnly" presStyleLbl="node1" presStyleIdx="0" presStyleCnt="5">
        <dgm:presLayoutVars>
          <dgm:chMax val="0"/>
          <dgm:chPref val="0"/>
          <dgm:bulletEnabled val="1"/>
        </dgm:presLayoutVars>
      </dgm:prSet>
      <dgm:spPr/>
      <dgm:t>
        <a:bodyPr/>
        <a:lstStyle/>
        <a:p>
          <a:endParaRPr lang="en-US"/>
        </a:p>
      </dgm:t>
    </dgm:pt>
    <dgm:pt modelId="{41C4262A-A593-4410-8455-9E60F13C7671}" type="pres">
      <dgm:prSet presAssocID="{334AA90C-8BD9-4660-97BD-6A35FF2E6785}" presName="parTxOnlySpace" presStyleCnt="0"/>
      <dgm:spPr/>
    </dgm:pt>
    <dgm:pt modelId="{39522598-BBA7-4D58-A66F-6B9512870F04}" type="pres">
      <dgm:prSet presAssocID="{B25312C8-86E0-42BC-9FE6-9F60A7B03270}" presName="parTxOnly" presStyleLbl="node1" presStyleIdx="1" presStyleCnt="5">
        <dgm:presLayoutVars>
          <dgm:chMax val="0"/>
          <dgm:chPref val="0"/>
          <dgm:bulletEnabled val="1"/>
        </dgm:presLayoutVars>
      </dgm:prSet>
      <dgm:spPr/>
      <dgm:t>
        <a:bodyPr/>
        <a:lstStyle/>
        <a:p>
          <a:endParaRPr lang="en-US"/>
        </a:p>
      </dgm:t>
    </dgm:pt>
    <dgm:pt modelId="{BBD0FA39-6950-44A1-9041-4A538D6F2455}" type="pres">
      <dgm:prSet presAssocID="{62D46325-4827-4A69-A4EF-3F3781ECC767}" presName="parTxOnlySpace" presStyleCnt="0"/>
      <dgm:spPr/>
    </dgm:pt>
    <dgm:pt modelId="{C91D2CBC-B66D-454B-B625-390E1057BCA3}" type="pres">
      <dgm:prSet presAssocID="{D0B0EDD5-3304-4BBA-9BBB-29B4CE08A0AB}" presName="parTxOnly" presStyleLbl="node1" presStyleIdx="2" presStyleCnt="5">
        <dgm:presLayoutVars>
          <dgm:chMax val="0"/>
          <dgm:chPref val="0"/>
          <dgm:bulletEnabled val="1"/>
        </dgm:presLayoutVars>
      </dgm:prSet>
      <dgm:spPr/>
      <dgm:t>
        <a:bodyPr/>
        <a:lstStyle/>
        <a:p>
          <a:endParaRPr lang="en-US"/>
        </a:p>
      </dgm:t>
    </dgm:pt>
    <dgm:pt modelId="{0B5CB389-796C-4224-AA6E-9DF80D526DC1}" type="pres">
      <dgm:prSet presAssocID="{25A7C49F-A348-45B5-99B6-5FF24E8B711A}" presName="parTxOnlySpace" presStyleCnt="0"/>
      <dgm:spPr/>
    </dgm:pt>
    <dgm:pt modelId="{A394A056-D3EE-4F9C-A146-C3A499B176D5}" type="pres">
      <dgm:prSet presAssocID="{8AFE25DE-8167-42E0-86B8-3570DF9CB21B}" presName="parTxOnly" presStyleLbl="node1" presStyleIdx="3" presStyleCnt="5">
        <dgm:presLayoutVars>
          <dgm:chMax val="0"/>
          <dgm:chPref val="0"/>
          <dgm:bulletEnabled val="1"/>
        </dgm:presLayoutVars>
      </dgm:prSet>
      <dgm:spPr/>
      <dgm:t>
        <a:bodyPr/>
        <a:lstStyle/>
        <a:p>
          <a:endParaRPr lang="en-US"/>
        </a:p>
      </dgm:t>
    </dgm:pt>
    <dgm:pt modelId="{97D35F4E-4358-457A-88B6-8172646CDBC2}" type="pres">
      <dgm:prSet presAssocID="{11816993-E70A-4C23-9D31-31496AA4668F}" presName="parTxOnlySpace" presStyleCnt="0"/>
      <dgm:spPr/>
    </dgm:pt>
    <dgm:pt modelId="{5F63D5AF-2F93-4256-A919-706C5F43369D}" type="pres">
      <dgm:prSet presAssocID="{57AAD73D-B6F4-4C44-BD70-AA36168AA01E}" presName="parTxOnly" presStyleLbl="node1" presStyleIdx="4" presStyleCnt="5">
        <dgm:presLayoutVars>
          <dgm:chMax val="0"/>
          <dgm:chPref val="0"/>
          <dgm:bulletEnabled val="1"/>
        </dgm:presLayoutVars>
      </dgm:prSet>
      <dgm:spPr/>
      <dgm:t>
        <a:bodyPr/>
        <a:lstStyle/>
        <a:p>
          <a:endParaRPr lang="en-US"/>
        </a:p>
      </dgm:t>
    </dgm:pt>
  </dgm:ptLst>
  <dgm:cxnLst>
    <dgm:cxn modelId="{4001B648-5183-4724-B98C-520B1A57412D}" srcId="{5279C03B-9368-40D5-A5AA-6EB3B7375CF6}" destId="{B25312C8-86E0-42BC-9FE6-9F60A7B03270}" srcOrd="1" destOrd="0" parTransId="{C76B44F0-1830-4ED8-8B7F-829611827CF2}" sibTransId="{62D46325-4827-4A69-A4EF-3F3781ECC767}"/>
    <dgm:cxn modelId="{811AAF05-36E5-4F09-9401-066B9952A99A}" type="presOf" srcId="{D0B0EDD5-3304-4BBA-9BBB-29B4CE08A0AB}" destId="{C91D2CBC-B66D-454B-B625-390E1057BCA3}" srcOrd="0" destOrd="0" presId="urn:microsoft.com/office/officeart/2005/8/layout/chevron1"/>
    <dgm:cxn modelId="{1E94AB87-26AF-48CA-A479-CC9AD91E7C52}" type="presOf" srcId="{4346E3D9-5395-43BE-AB6D-80F0F4FACBCE}" destId="{F9F1A068-2D7D-400E-BED2-A68875C7927B}" srcOrd="0" destOrd="0" presId="urn:microsoft.com/office/officeart/2005/8/layout/chevron1"/>
    <dgm:cxn modelId="{E2BBF9F4-E5FF-4D99-9DEE-F76F731D1D5A}" srcId="{5279C03B-9368-40D5-A5AA-6EB3B7375CF6}" destId="{8AFE25DE-8167-42E0-86B8-3570DF9CB21B}" srcOrd="3" destOrd="0" parTransId="{75C5D7F2-6181-43E7-B90F-68DBA7D6D8B2}" sibTransId="{11816993-E70A-4C23-9D31-31496AA4668F}"/>
    <dgm:cxn modelId="{62FBD1E1-CCA8-463C-8ECF-8E39FA5D9537}" type="presOf" srcId="{B25312C8-86E0-42BC-9FE6-9F60A7B03270}" destId="{39522598-BBA7-4D58-A66F-6B9512870F04}" srcOrd="0" destOrd="0" presId="urn:microsoft.com/office/officeart/2005/8/layout/chevron1"/>
    <dgm:cxn modelId="{62502D75-0D5B-4D3F-A34F-CC2C3D1ADAC8}" type="presOf" srcId="{57AAD73D-B6F4-4C44-BD70-AA36168AA01E}" destId="{5F63D5AF-2F93-4256-A919-706C5F43369D}" srcOrd="0" destOrd="0" presId="urn:microsoft.com/office/officeart/2005/8/layout/chevron1"/>
    <dgm:cxn modelId="{9EA9987F-5D1E-4D09-A4A6-C1D9B78E17FE}" srcId="{5279C03B-9368-40D5-A5AA-6EB3B7375CF6}" destId="{D0B0EDD5-3304-4BBA-9BBB-29B4CE08A0AB}" srcOrd="2" destOrd="0" parTransId="{895FAEC3-37C7-45C1-9A7B-212B0475D4E9}" sibTransId="{25A7C49F-A348-45B5-99B6-5FF24E8B711A}"/>
    <dgm:cxn modelId="{36FE2866-E9C8-4C3E-9E68-6742FF0053F4}" srcId="{5279C03B-9368-40D5-A5AA-6EB3B7375CF6}" destId="{57AAD73D-B6F4-4C44-BD70-AA36168AA01E}" srcOrd="4" destOrd="0" parTransId="{90E0F72E-5128-4859-836D-28569B72D0B8}" sibTransId="{A05E2243-3200-415D-A3CA-E06B5AC8CAA0}"/>
    <dgm:cxn modelId="{EE907D5A-380A-44FA-99C9-EFD90A3A19AF}" srcId="{5279C03B-9368-40D5-A5AA-6EB3B7375CF6}" destId="{4346E3D9-5395-43BE-AB6D-80F0F4FACBCE}" srcOrd="0" destOrd="0" parTransId="{E76323B1-08AA-4DA5-A3CE-8CF1DE627BB4}" sibTransId="{334AA90C-8BD9-4660-97BD-6A35FF2E6785}"/>
    <dgm:cxn modelId="{5426424A-67E5-4223-B802-E2DA28530715}" type="presOf" srcId="{8AFE25DE-8167-42E0-86B8-3570DF9CB21B}" destId="{A394A056-D3EE-4F9C-A146-C3A499B176D5}" srcOrd="0" destOrd="0" presId="urn:microsoft.com/office/officeart/2005/8/layout/chevron1"/>
    <dgm:cxn modelId="{F6C7EEC4-1095-4024-83AE-E4747A02B805}" type="presOf" srcId="{5279C03B-9368-40D5-A5AA-6EB3B7375CF6}" destId="{897818D9-5273-47C9-9015-7177D69E21D0}" srcOrd="0" destOrd="0" presId="urn:microsoft.com/office/officeart/2005/8/layout/chevron1"/>
    <dgm:cxn modelId="{892CDB52-8D9E-44E4-BD9D-CFB9087C2702}" type="presParOf" srcId="{897818D9-5273-47C9-9015-7177D69E21D0}" destId="{F9F1A068-2D7D-400E-BED2-A68875C7927B}" srcOrd="0" destOrd="0" presId="urn:microsoft.com/office/officeart/2005/8/layout/chevron1"/>
    <dgm:cxn modelId="{A11CD327-FCA2-45D2-98C2-97A0706A506D}" type="presParOf" srcId="{897818D9-5273-47C9-9015-7177D69E21D0}" destId="{41C4262A-A593-4410-8455-9E60F13C7671}" srcOrd="1" destOrd="0" presId="urn:microsoft.com/office/officeart/2005/8/layout/chevron1"/>
    <dgm:cxn modelId="{B1DA846D-C14E-4567-A1CC-F6669C82CF21}" type="presParOf" srcId="{897818D9-5273-47C9-9015-7177D69E21D0}" destId="{39522598-BBA7-4D58-A66F-6B9512870F04}" srcOrd="2" destOrd="0" presId="urn:microsoft.com/office/officeart/2005/8/layout/chevron1"/>
    <dgm:cxn modelId="{8AFC2A3F-403E-4C66-BEED-79F7B5DCF0B9}" type="presParOf" srcId="{897818D9-5273-47C9-9015-7177D69E21D0}" destId="{BBD0FA39-6950-44A1-9041-4A538D6F2455}" srcOrd="3" destOrd="0" presId="urn:microsoft.com/office/officeart/2005/8/layout/chevron1"/>
    <dgm:cxn modelId="{525E2180-DF84-4F5D-8C52-D1682AD64B1D}" type="presParOf" srcId="{897818D9-5273-47C9-9015-7177D69E21D0}" destId="{C91D2CBC-B66D-454B-B625-390E1057BCA3}" srcOrd="4" destOrd="0" presId="urn:microsoft.com/office/officeart/2005/8/layout/chevron1"/>
    <dgm:cxn modelId="{A5072458-B1F2-4EE0-972C-F51E7E5A4B7C}" type="presParOf" srcId="{897818D9-5273-47C9-9015-7177D69E21D0}" destId="{0B5CB389-796C-4224-AA6E-9DF80D526DC1}" srcOrd="5" destOrd="0" presId="urn:microsoft.com/office/officeart/2005/8/layout/chevron1"/>
    <dgm:cxn modelId="{C80A9564-A386-4C65-9B13-ABFE2AA52C43}" type="presParOf" srcId="{897818D9-5273-47C9-9015-7177D69E21D0}" destId="{A394A056-D3EE-4F9C-A146-C3A499B176D5}" srcOrd="6" destOrd="0" presId="urn:microsoft.com/office/officeart/2005/8/layout/chevron1"/>
    <dgm:cxn modelId="{66C897AE-693E-4ED5-9323-7BCAE61DD95A}" type="presParOf" srcId="{897818D9-5273-47C9-9015-7177D69E21D0}" destId="{97D35F4E-4358-457A-88B6-8172646CDBC2}" srcOrd="7" destOrd="0" presId="urn:microsoft.com/office/officeart/2005/8/layout/chevron1"/>
    <dgm:cxn modelId="{F4F306DF-8B80-4A37-B162-A9FE884A58AF}" type="presParOf" srcId="{897818D9-5273-47C9-9015-7177D69E21D0}" destId="{5F63D5AF-2F93-4256-A919-706C5F43369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79C03B-9368-40D5-A5AA-6EB3B7375CF6}" type="doc">
      <dgm:prSet loTypeId="urn:microsoft.com/office/officeart/2005/8/layout/chevron1" loCatId="process" qsTypeId="urn:microsoft.com/office/officeart/2005/8/quickstyle/simple1" qsCatId="simple" csTypeId="urn:microsoft.com/office/officeart/2005/8/colors/colorful4" csCatId="colorful" phldr="1"/>
      <dgm:spPr/>
    </dgm:pt>
    <dgm:pt modelId="{4346E3D9-5395-43BE-AB6D-80F0F4FACBCE}">
      <dgm:prSet phldrT="[Text]"/>
      <dgm:spPr/>
      <dgm:t>
        <a:bodyPr/>
        <a:lstStyle/>
        <a:p>
          <a:r>
            <a:rPr lang="en-US" dirty="0"/>
            <a:t>Education</a:t>
          </a:r>
        </a:p>
      </dgm:t>
    </dgm:pt>
    <dgm:pt modelId="{E76323B1-08AA-4DA5-A3CE-8CF1DE627BB4}" type="parTrans" cxnId="{EE907D5A-380A-44FA-99C9-EFD90A3A19AF}">
      <dgm:prSet/>
      <dgm:spPr/>
      <dgm:t>
        <a:bodyPr/>
        <a:lstStyle/>
        <a:p>
          <a:endParaRPr lang="en-US"/>
        </a:p>
      </dgm:t>
    </dgm:pt>
    <dgm:pt modelId="{334AA90C-8BD9-4660-97BD-6A35FF2E6785}" type="sibTrans" cxnId="{EE907D5A-380A-44FA-99C9-EFD90A3A19AF}">
      <dgm:prSet/>
      <dgm:spPr/>
      <dgm:t>
        <a:bodyPr/>
        <a:lstStyle/>
        <a:p>
          <a:endParaRPr lang="en-US"/>
        </a:p>
      </dgm:t>
    </dgm:pt>
    <dgm:pt modelId="{B25312C8-86E0-42BC-9FE6-9F60A7B03270}">
      <dgm:prSet phldrT="[Text]"/>
      <dgm:spPr>
        <a:solidFill>
          <a:schemeClr val="accent4">
            <a:hueOff val="2199867"/>
            <a:satOff val="10219"/>
            <a:lumOff val="441"/>
            <a:alpha val="20000"/>
          </a:schemeClr>
        </a:solidFill>
      </dgm:spPr>
      <dgm:t>
        <a:bodyPr/>
        <a:lstStyle/>
        <a:p>
          <a:r>
            <a:rPr lang="en-US" dirty="0"/>
            <a:t>Awareness</a:t>
          </a:r>
        </a:p>
      </dgm:t>
    </dgm:pt>
    <dgm:pt modelId="{C76B44F0-1830-4ED8-8B7F-829611827CF2}" type="parTrans" cxnId="{4001B648-5183-4724-B98C-520B1A57412D}">
      <dgm:prSet/>
      <dgm:spPr/>
      <dgm:t>
        <a:bodyPr/>
        <a:lstStyle/>
        <a:p>
          <a:endParaRPr lang="en-US"/>
        </a:p>
      </dgm:t>
    </dgm:pt>
    <dgm:pt modelId="{62D46325-4827-4A69-A4EF-3F3781ECC767}" type="sibTrans" cxnId="{4001B648-5183-4724-B98C-520B1A57412D}">
      <dgm:prSet/>
      <dgm:spPr/>
      <dgm:t>
        <a:bodyPr/>
        <a:lstStyle/>
        <a:p>
          <a:endParaRPr lang="en-US"/>
        </a:p>
      </dgm:t>
    </dgm:pt>
    <dgm:pt modelId="{D0B0EDD5-3304-4BBA-9BBB-29B4CE08A0AB}">
      <dgm:prSet phldrT="[Text]"/>
      <dgm:spPr>
        <a:solidFill>
          <a:schemeClr val="accent4">
            <a:hueOff val="4399733"/>
            <a:satOff val="20437"/>
            <a:lumOff val="883"/>
            <a:alpha val="20000"/>
          </a:schemeClr>
        </a:solidFill>
      </dgm:spPr>
      <dgm:t>
        <a:bodyPr/>
        <a:lstStyle/>
        <a:p>
          <a:r>
            <a:rPr lang="en-US" dirty="0"/>
            <a:t>Motivation</a:t>
          </a:r>
        </a:p>
      </dgm:t>
    </dgm:pt>
    <dgm:pt modelId="{895FAEC3-37C7-45C1-9A7B-212B0475D4E9}" type="parTrans" cxnId="{9EA9987F-5D1E-4D09-A4A6-C1D9B78E17FE}">
      <dgm:prSet/>
      <dgm:spPr/>
      <dgm:t>
        <a:bodyPr/>
        <a:lstStyle/>
        <a:p>
          <a:endParaRPr lang="en-US"/>
        </a:p>
      </dgm:t>
    </dgm:pt>
    <dgm:pt modelId="{25A7C49F-A348-45B5-99B6-5FF24E8B711A}" type="sibTrans" cxnId="{9EA9987F-5D1E-4D09-A4A6-C1D9B78E17FE}">
      <dgm:prSet/>
      <dgm:spPr/>
      <dgm:t>
        <a:bodyPr/>
        <a:lstStyle/>
        <a:p>
          <a:endParaRPr lang="en-US"/>
        </a:p>
      </dgm:t>
    </dgm:pt>
    <dgm:pt modelId="{8AFE25DE-8167-42E0-86B8-3570DF9CB21B}">
      <dgm:prSet phldrT="[Text]"/>
      <dgm:spPr>
        <a:solidFill>
          <a:schemeClr val="accent4">
            <a:hueOff val="6599600"/>
            <a:satOff val="30656"/>
            <a:lumOff val="1324"/>
            <a:alpha val="20000"/>
          </a:schemeClr>
        </a:solidFill>
      </dgm:spPr>
      <dgm:t>
        <a:bodyPr/>
        <a:lstStyle/>
        <a:p>
          <a:r>
            <a:rPr lang="en-US" dirty="0"/>
            <a:t>Reminder</a:t>
          </a:r>
        </a:p>
      </dgm:t>
    </dgm:pt>
    <dgm:pt modelId="{75C5D7F2-6181-43E7-B90F-68DBA7D6D8B2}" type="parTrans" cxnId="{E2BBF9F4-E5FF-4D99-9DEE-F76F731D1D5A}">
      <dgm:prSet/>
      <dgm:spPr/>
      <dgm:t>
        <a:bodyPr/>
        <a:lstStyle/>
        <a:p>
          <a:endParaRPr lang="en-US"/>
        </a:p>
      </dgm:t>
    </dgm:pt>
    <dgm:pt modelId="{11816993-E70A-4C23-9D31-31496AA4668F}" type="sibTrans" cxnId="{E2BBF9F4-E5FF-4D99-9DEE-F76F731D1D5A}">
      <dgm:prSet/>
      <dgm:spPr/>
      <dgm:t>
        <a:bodyPr/>
        <a:lstStyle/>
        <a:p>
          <a:endParaRPr lang="en-US"/>
        </a:p>
      </dgm:t>
    </dgm:pt>
    <dgm:pt modelId="{57AAD73D-B6F4-4C44-BD70-AA36168AA01E}">
      <dgm:prSet phldrT="[Text]"/>
      <dgm:spPr>
        <a:solidFill>
          <a:schemeClr val="accent4">
            <a:hueOff val="8799467"/>
            <a:satOff val="40874"/>
            <a:lumOff val="1765"/>
            <a:alpha val="20000"/>
          </a:schemeClr>
        </a:solidFill>
      </dgm:spPr>
      <dgm:t>
        <a:bodyPr/>
        <a:lstStyle/>
        <a:p>
          <a:r>
            <a:rPr lang="en-US" dirty="0"/>
            <a:t>Thank You</a:t>
          </a:r>
        </a:p>
      </dgm:t>
    </dgm:pt>
    <dgm:pt modelId="{90E0F72E-5128-4859-836D-28569B72D0B8}" type="parTrans" cxnId="{36FE2866-E9C8-4C3E-9E68-6742FF0053F4}">
      <dgm:prSet/>
      <dgm:spPr/>
      <dgm:t>
        <a:bodyPr/>
        <a:lstStyle/>
        <a:p>
          <a:endParaRPr lang="en-US"/>
        </a:p>
      </dgm:t>
    </dgm:pt>
    <dgm:pt modelId="{A05E2243-3200-415D-A3CA-E06B5AC8CAA0}" type="sibTrans" cxnId="{36FE2866-E9C8-4C3E-9E68-6742FF0053F4}">
      <dgm:prSet/>
      <dgm:spPr/>
      <dgm:t>
        <a:bodyPr/>
        <a:lstStyle/>
        <a:p>
          <a:endParaRPr lang="en-US"/>
        </a:p>
      </dgm:t>
    </dgm:pt>
    <dgm:pt modelId="{897818D9-5273-47C9-9015-7177D69E21D0}" type="pres">
      <dgm:prSet presAssocID="{5279C03B-9368-40D5-A5AA-6EB3B7375CF6}" presName="Name0" presStyleCnt="0">
        <dgm:presLayoutVars>
          <dgm:dir/>
          <dgm:animLvl val="lvl"/>
          <dgm:resizeHandles val="exact"/>
        </dgm:presLayoutVars>
      </dgm:prSet>
      <dgm:spPr/>
    </dgm:pt>
    <dgm:pt modelId="{F9F1A068-2D7D-400E-BED2-A68875C7927B}" type="pres">
      <dgm:prSet presAssocID="{4346E3D9-5395-43BE-AB6D-80F0F4FACBCE}" presName="parTxOnly" presStyleLbl="node1" presStyleIdx="0" presStyleCnt="5">
        <dgm:presLayoutVars>
          <dgm:chMax val="0"/>
          <dgm:chPref val="0"/>
          <dgm:bulletEnabled val="1"/>
        </dgm:presLayoutVars>
      </dgm:prSet>
      <dgm:spPr/>
      <dgm:t>
        <a:bodyPr/>
        <a:lstStyle/>
        <a:p>
          <a:endParaRPr lang="en-US"/>
        </a:p>
      </dgm:t>
    </dgm:pt>
    <dgm:pt modelId="{41C4262A-A593-4410-8455-9E60F13C7671}" type="pres">
      <dgm:prSet presAssocID="{334AA90C-8BD9-4660-97BD-6A35FF2E6785}" presName="parTxOnlySpace" presStyleCnt="0"/>
      <dgm:spPr/>
    </dgm:pt>
    <dgm:pt modelId="{39522598-BBA7-4D58-A66F-6B9512870F04}" type="pres">
      <dgm:prSet presAssocID="{B25312C8-86E0-42BC-9FE6-9F60A7B03270}" presName="parTxOnly" presStyleLbl="node1" presStyleIdx="1" presStyleCnt="5">
        <dgm:presLayoutVars>
          <dgm:chMax val="0"/>
          <dgm:chPref val="0"/>
          <dgm:bulletEnabled val="1"/>
        </dgm:presLayoutVars>
      </dgm:prSet>
      <dgm:spPr/>
      <dgm:t>
        <a:bodyPr/>
        <a:lstStyle/>
        <a:p>
          <a:endParaRPr lang="en-US"/>
        </a:p>
      </dgm:t>
    </dgm:pt>
    <dgm:pt modelId="{BBD0FA39-6950-44A1-9041-4A538D6F2455}" type="pres">
      <dgm:prSet presAssocID="{62D46325-4827-4A69-A4EF-3F3781ECC767}" presName="parTxOnlySpace" presStyleCnt="0"/>
      <dgm:spPr/>
    </dgm:pt>
    <dgm:pt modelId="{C91D2CBC-B66D-454B-B625-390E1057BCA3}" type="pres">
      <dgm:prSet presAssocID="{D0B0EDD5-3304-4BBA-9BBB-29B4CE08A0AB}" presName="parTxOnly" presStyleLbl="node1" presStyleIdx="2" presStyleCnt="5">
        <dgm:presLayoutVars>
          <dgm:chMax val="0"/>
          <dgm:chPref val="0"/>
          <dgm:bulletEnabled val="1"/>
        </dgm:presLayoutVars>
      </dgm:prSet>
      <dgm:spPr/>
      <dgm:t>
        <a:bodyPr/>
        <a:lstStyle/>
        <a:p>
          <a:endParaRPr lang="en-US"/>
        </a:p>
      </dgm:t>
    </dgm:pt>
    <dgm:pt modelId="{0B5CB389-796C-4224-AA6E-9DF80D526DC1}" type="pres">
      <dgm:prSet presAssocID="{25A7C49F-A348-45B5-99B6-5FF24E8B711A}" presName="parTxOnlySpace" presStyleCnt="0"/>
      <dgm:spPr/>
    </dgm:pt>
    <dgm:pt modelId="{A394A056-D3EE-4F9C-A146-C3A499B176D5}" type="pres">
      <dgm:prSet presAssocID="{8AFE25DE-8167-42E0-86B8-3570DF9CB21B}" presName="parTxOnly" presStyleLbl="node1" presStyleIdx="3" presStyleCnt="5">
        <dgm:presLayoutVars>
          <dgm:chMax val="0"/>
          <dgm:chPref val="0"/>
          <dgm:bulletEnabled val="1"/>
        </dgm:presLayoutVars>
      </dgm:prSet>
      <dgm:spPr/>
      <dgm:t>
        <a:bodyPr/>
        <a:lstStyle/>
        <a:p>
          <a:endParaRPr lang="en-US"/>
        </a:p>
      </dgm:t>
    </dgm:pt>
    <dgm:pt modelId="{97D35F4E-4358-457A-88B6-8172646CDBC2}" type="pres">
      <dgm:prSet presAssocID="{11816993-E70A-4C23-9D31-31496AA4668F}" presName="parTxOnlySpace" presStyleCnt="0"/>
      <dgm:spPr/>
    </dgm:pt>
    <dgm:pt modelId="{5F63D5AF-2F93-4256-A919-706C5F43369D}" type="pres">
      <dgm:prSet presAssocID="{57AAD73D-B6F4-4C44-BD70-AA36168AA01E}" presName="parTxOnly" presStyleLbl="node1" presStyleIdx="4" presStyleCnt="5">
        <dgm:presLayoutVars>
          <dgm:chMax val="0"/>
          <dgm:chPref val="0"/>
          <dgm:bulletEnabled val="1"/>
        </dgm:presLayoutVars>
      </dgm:prSet>
      <dgm:spPr/>
      <dgm:t>
        <a:bodyPr/>
        <a:lstStyle/>
        <a:p>
          <a:endParaRPr lang="en-US"/>
        </a:p>
      </dgm:t>
    </dgm:pt>
  </dgm:ptLst>
  <dgm:cxnLst>
    <dgm:cxn modelId="{4001B648-5183-4724-B98C-520B1A57412D}" srcId="{5279C03B-9368-40D5-A5AA-6EB3B7375CF6}" destId="{B25312C8-86E0-42BC-9FE6-9F60A7B03270}" srcOrd="1" destOrd="0" parTransId="{C76B44F0-1830-4ED8-8B7F-829611827CF2}" sibTransId="{62D46325-4827-4A69-A4EF-3F3781ECC767}"/>
    <dgm:cxn modelId="{811AAF05-36E5-4F09-9401-066B9952A99A}" type="presOf" srcId="{D0B0EDD5-3304-4BBA-9BBB-29B4CE08A0AB}" destId="{C91D2CBC-B66D-454B-B625-390E1057BCA3}" srcOrd="0" destOrd="0" presId="urn:microsoft.com/office/officeart/2005/8/layout/chevron1"/>
    <dgm:cxn modelId="{1E94AB87-26AF-48CA-A479-CC9AD91E7C52}" type="presOf" srcId="{4346E3D9-5395-43BE-AB6D-80F0F4FACBCE}" destId="{F9F1A068-2D7D-400E-BED2-A68875C7927B}" srcOrd="0" destOrd="0" presId="urn:microsoft.com/office/officeart/2005/8/layout/chevron1"/>
    <dgm:cxn modelId="{E2BBF9F4-E5FF-4D99-9DEE-F76F731D1D5A}" srcId="{5279C03B-9368-40D5-A5AA-6EB3B7375CF6}" destId="{8AFE25DE-8167-42E0-86B8-3570DF9CB21B}" srcOrd="3" destOrd="0" parTransId="{75C5D7F2-6181-43E7-B90F-68DBA7D6D8B2}" sibTransId="{11816993-E70A-4C23-9D31-31496AA4668F}"/>
    <dgm:cxn modelId="{62FBD1E1-CCA8-463C-8ECF-8E39FA5D9537}" type="presOf" srcId="{B25312C8-86E0-42BC-9FE6-9F60A7B03270}" destId="{39522598-BBA7-4D58-A66F-6B9512870F04}" srcOrd="0" destOrd="0" presId="urn:microsoft.com/office/officeart/2005/8/layout/chevron1"/>
    <dgm:cxn modelId="{62502D75-0D5B-4D3F-A34F-CC2C3D1ADAC8}" type="presOf" srcId="{57AAD73D-B6F4-4C44-BD70-AA36168AA01E}" destId="{5F63D5AF-2F93-4256-A919-706C5F43369D}" srcOrd="0" destOrd="0" presId="urn:microsoft.com/office/officeart/2005/8/layout/chevron1"/>
    <dgm:cxn modelId="{9EA9987F-5D1E-4D09-A4A6-C1D9B78E17FE}" srcId="{5279C03B-9368-40D5-A5AA-6EB3B7375CF6}" destId="{D0B0EDD5-3304-4BBA-9BBB-29B4CE08A0AB}" srcOrd="2" destOrd="0" parTransId="{895FAEC3-37C7-45C1-9A7B-212B0475D4E9}" sibTransId="{25A7C49F-A348-45B5-99B6-5FF24E8B711A}"/>
    <dgm:cxn modelId="{36FE2866-E9C8-4C3E-9E68-6742FF0053F4}" srcId="{5279C03B-9368-40D5-A5AA-6EB3B7375CF6}" destId="{57AAD73D-B6F4-4C44-BD70-AA36168AA01E}" srcOrd="4" destOrd="0" parTransId="{90E0F72E-5128-4859-836D-28569B72D0B8}" sibTransId="{A05E2243-3200-415D-A3CA-E06B5AC8CAA0}"/>
    <dgm:cxn modelId="{EE907D5A-380A-44FA-99C9-EFD90A3A19AF}" srcId="{5279C03B-9368-40D5-A5AA-6EB3B7375CF6}" destId="{4346E3D9-5395-43BE-AB6D-80F0F4FACBCE}" srcOrd="0" destOrd="0" parTransId="{E76323B1-08AA-4DA5-A3CE-8CF1DE627BB4}" sibTransId="{334AA90C-8BD9-4660-97BD-6A35FF2E6785}"/>
    <dgm:cxn modelId="{5426424A-67E5-4223-B802-E2DA28530715}" type="presOf" srcId="{8AFE25DE-8167-42E0-86B8-3570DF9CB21B}" destId="{A394A056-D3EE-4F9C-A146-C3A499B176D5}" srcOrd="0" destOrd="0" presId="urn:microsoft.com/office/officeart/2005/8/layout/chevron1"/>
    <dgm:cxn modelId="{F6C7EEC4-1095-4024-83AE-E4747A02B805}" type="presOf" srcId="{5279C03B-9368-40D5-A5AA-6EB3B7375CF6}" destId="{897818D9-5273-47C9-9015-7177D69E21D0}" srcOrd="0" destOrd="0" presId="urn:microsoft.com/office/officeart/2005/8/layout/chevron1"/>
    <dgm:cxn modelId="{892CDB52-8D9E-44E4-BD9D-CFB9087C2702}" type="presParOf" srcId="{897818D9-5273-47C9-9015-7177D69E21D0}" destId="{F9F1A068-2D7D-400E-BED2-A68875C7927B}" srcOrd="0" destOrd="0" presId="urn:microsoft.com/office/officeart/2005/8/layout/chevron1"/>
    <dgm:cxn modelId="{A11CD327-FCA2-45D2-98C2-97A0706A506D}" type="presParOf" srcId="{897818D9-5273-47C9-9015-7177D69E21D0}" destId="{41C4262A-A593-4410-8455-9E60F13C7671}" srcOrd="1" destOrd="0" presId="urn:microsoft.com/office/officeart/2005/8/layout/chevron1"/>
    <dgm:cxn modelId="{B1DA846D-C14E-4567-A1CC-F6669C82CF21}" type="presParOf" srcId="{897818D9-5273-47C9-9015-7177D69E21D0}" destId="{39522598-BBA7-4D58-A66F-6B9512870F04}" srcOrd="2" destOrd="0" presId="urn:microsoft.com/office/officeart/2005/8/layout/chevron1"/>
    <dgm:cxn modelId="{8AFC2A3F-403E-4C66-BEED-79F7B5DCF0B9}" type="presParOf" srcId="{897818D9-5273-47C9-9015-7177D69E21D0}" destId="{BBD0FA39-6950-44A1-9041-4A538D6F2455}" srcOrd="3" destOrd="0" presId="urn:microsoft.com/office/officeart/2005/8/layout/chevron1"/>
    <dgm:cxn modelId="{525E2180-DF84-4F5D-8C52-D1682AD64B1D}" type="presParOf" srcId="{897818D9-5273-47C9-9015-7177D69E21D0}" destId="{C91D2CBC-B66D-454B-B625-390E1057BCA3}" srcOrd="4" destOrd="0" presId="urn:microsoft.com/office/officeart/2005/8/layout/chevron1"/>
    <dgm:cxn modelId="{A5072458-B1F2-4EE0-972C-F51E7E5A4B7C}" type="presParOf" srcId="{897818D9-5273-47C9-9015-7177D69E21D0}" destId="{0B5CB389-796C-4224-AA6E-9DF80D526DC1}" srcOrd="5" destOrd="0" presId="urn:microsoft.com/office/officeart/2005/8/layout/chevron1"/>
    <dgm:cxn modelId="{C80A9564-A386-4C65-9B13-ABFE2AA52C43}" type="presParOf" srcId="{897818D9-5273-47C9-9015-7177D69E21D0}" destId="{A394A056-D3EE-4F9C-A146-C3A499B176D5}" srcOrd="6" destOrd="0" presId="urn:microsoft.com/office/officeart/2005/8/layout/chevron1"/>
    <dgm:cxn modelId="{66C897AE-693E-4ED5-9323-7BCAE61DD95A}" type="presParOf" srcId="{897818D9-5273-47C9-9015-7177D69E21D0}" destId="{97D35F4E-4358-457A-88B6-8172646CDBC2}" srcOrd="7" destOrd="0" presId="urn:microsoft.com/office/officeart/2005/8/layout/chevron1"/>
    <dgm:cxn modelId="{F4F306DF-8B80-4A37-B162-A9FE884A58AF}" type="presParOf" srcId="{897818D9-5273-47C9-9015-7177D69E21D0}" destId="{5F63D5AF-2F93-4256-A919-706C5F43369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79C03B-9368-40D5-A5AA-6EB3B7375CF6}" type="doc">
      <dgm:prSet loTypeId="urn:microsoft.com/office/officeart/2005/8/layout/chevron1" loCatId="process" qsTypeId="urn:microsoft.com/office/officeart/2005/8/quickstyle/simple1" qsCatId="simple" csTypeId="urn:microsoft.com/office/officeart/2005/8/colors/colorful4" csCatId="colorful" phldr="1"/>
      <dgm:spPr/>
    </dgm:pt>
    <dgm:pt modelId="{4346E3D9-5395-43BE-AB6D-80F0F4FACBCE}">
      <dgm:prSet phldrT="[Text]"/>
      <dgm:spPr>
        <a:solidFill>
          <a:schemeClr val="accent4">
            <a:hueOff val="0"/>
            <a:satOff val="0"/>
            <a:lumOff val="0"/>
            <a:alpha val="20000"/>
          </a:schemeClr>
        </a:solidFill>
      </dgm:spPr>
      <dgm:t>
        <a:bodyPr/>
        <a:lstStyle/>
        <a:p>
          <a:r>
            <a:rPr lang="en-US" dirty="0"/>
            <a:t>Education</a:t>
          </a:r>
        </a:p>
      </dgm:t>
    </dgm:pt>
    <dgm:pt modelId="{E76323B1-08AA-4DA5-A3CE-8CF1DE627BB4}" type="parTrans" cxnId="{EE907D5A-380A-44FA-99C9-EFD90A3A19AF}">
      <dgm:prSet/>
      <dgm:spPr/>
      <dgm:t>
        <a:bodyPr/>
        <a:lstStyle/>
        <a:p>
          <a:endParaRPr lang="en-US"/>
        </a:p>
      </dgm:t>
    </dgm:pt>
    <dgm:pt modelId="{334AA90C-8BD9-4660-97BD-6A35FF2E6785}" type="sibTrans" cxnId="{EE907D5A-380A-44FA-99C9-EFD90A3A19AF}">
      <dgm:prSet/>
      <dgm:spPr/>
      <dgm:t>
        <a:bodyPr/>
        <a:lstStyle/>
        <a:p>
          <a:endParaRPr lang="en-US"/>
        </a:p>
      </dgm:t>
    </dgm:pt>
    <dgm:pt modelId="{B25312C8-86E0-42BC-9FE6-9F60A7B03270}">
      <dgm:prSet phldrT="[Text]"/>
      <dgm:spPr/>
      <dgm:t>
        <a:bodyPr/>
        <a:lstStyle/>
        <a:p>
          <a:r>
            <a:rPr lang="en-US" dirty="0"/>
            <a:t>Awareness</a:t>
          </a:r>
        </a:p>
      </dgm:t>
    </dgm:pt>
    <dgm:pt modelId="{C76B44F0-1830-4ED8-8B7F-829611827CF2}" type="parTrans" cxnId="{4001B648-5183-4724-B98C-520B1A57412D}">
      <dgm:prSet/>
      <dgm:spPr/>
      <dgm:t>
        <a:bodyPr/>
        <a:lstStyle/>
        <a:p>
          <a:endParaRPr lang="en-US"/>
        </a:p>
      </dgm:t>
    </dgm:pt>
    <dgm:pt modelId="{62D46325-4827-4A69-A4EF-3F3781ECC767}" type="sibTrans" cxnId="{4001B648-5183-4724-B98C-520B1A57412D}">
      <dgm:prSet/>
      <dgm:spPr/>
      <dgm:t>
        <a:bodyPr/>
        <a:lstStyle/>
        <a:p>
          <a:endParaRPr lang="en-US"/>
        </a:p>
      </dgm:t>
    </dgm:pt>
    <dgm:pt modelId="{D0B0EDD5-3304-4BBA-9BBB-29B4CE08A0AB}">
      <dgm:prSet phldrT="[Text]"/>
      <dgm:spPr>
        <a:solidFill>
          <a:schemeClr val="accent4">
            <a:hueOff val="4399733"/>
            <a:satOff val="20437"/>
            <a:lumOff val="883"/>
            <a:alpha val="20000"/>
          </a:schemeClr>
        </a:solidFill>
      </dgm:spPr>
      <dgm:t>
        <a:bodyPr/>
        <a:lstStyle/>
        <a:p>
          <a:r>
            <a:rPr lang="en-US" dirty="0"/>
            <a:t>Motivation</a:t>
          </a:r>
        </a:p>
      </dgm:t>
    </dgm:pt>
    <dgm:pt modelId="{895FAEC3-37C7-45C1-9A7B-212B0475D4E9}" type="parTrans" cxnId="{9EA9987F-5D1E-4D09-A4A6-C1D9B78E17FE}">
      <dgm:prSet/>
      <dgm:spPr/>
      <dgm:t>
        <a:bodyPr/>
        <a:lstStyle/>
        <a:p>
          <a:endParaRPr lang="en-US"/>
        </a:p>
      </dgm:t>
    </dgm:pt>
    <dgm:pt modelId="{25A7C49F-A348-45B5-99B6-5FF24E8B711A}" type="sibTrans" cxnId="{9EA9987F-5D1E-4D09-A4A6-C1D9B78E17FE}">
      <dgm:prSet/>
      <dgm:spPr/>
      <dgm:t>
        <a:bodyPr/>
        <a:lstStyle/>
        <a:p>
          <a:endParaRPr lang="en-US"/>
        </a:p>
      </dgm:t>
    </dgm:pt>
    <dgm:pt modelId="{8AFE25DE-8167-42E0-86B8-3570DF9CB21B}">
      <dgm:prSet phldrT="[Text]"/>
      <dgm:spPr>
        <a:solidFill>
          <a:schemeClr val="accent4">
            <a:hueOff val="6599600"/>
            <a:satOff val="30656"/>
            <a:lumOff val="1324"/>
            <a:alpha val="20000"/>
          </a:schemeClr>
        </a:solidFill>
      </dgm:spPr>
      <dgm:t>
        <a:bodyPr/>
        <a:lstStyle/>
        <a:p>
          <a:r>
            <a:rPr lang="en-US" dirty="0"/>
            <a:t>Reminder</a:t>
          </a:r>
        </a:p>
      </dgm:t>
    </dgm:pt>
    <dgm:pt modelId="{75C5D7F2-6181-43E7-B90F-68DBA7D6D8B2}" type="parTrans" cxnId="{E2BBF9F4-E5FF-4D99-9DEE-F76F731D1D5A}">
      <dgm:prSet/>
      <dgm:spPr/>
      <dgm:t>
        <a:bodyPr/>
        <a:lstStyle/>
        <a:p>
          <a:endParaRPr lang="en-US"/>
        </a:p>
      </dgm:t>
    </dgm:pt>
    <dgm:pt modelId="{11816993-E70A-4C23-9D31-31496AA4668F}" type="sibTrans" cxnId="{E2BBF9F4-E5FF-4D99-9DEE-F76F731D1D5A}">
      <dgm:prSet/>
      <dgm:spPr/>
      <dgm:t>
        <a:bodyPr/>
        <a:lstStyle/>
        <a:p>
          <a:endParaRPr lang="en-US"/>
        </a:p>
      </dgm:t>
    </dgm:pt>
    <dgm:pt modelId="{57AAD73D-B6F4-4C44-BD70-AA36168AA01E}">
      <dgm:prSet phldrT="[Text]"/>
      <dgm:spPr>
        <a:solidFill>
          <a:schemeClr val="accent4">
            <a:hueOff val="8799467"/>
            <a:satOff val="40874"/>
            <a:lumOff val="1765"/>
            <a:alpha val="20000"/>
          </a:schemeClr>
        </a:solidFill>
      </dgm:spPr>
      <dgm:t>
        <a:bodyPr/>
        <a:lstStyle/>
        <a:p>
          <a:r>
            <a:rPr lang="en-US" dirty="0"/>
            <a:t>Thank You</a:t>
          </a:r>
        </a:p>
      </dgm:t>
    </dgm:pt>
    <dgm:pt modelId="{90E0F72E-5128-4859-836D-28569B72D0B8}" type="parTrans" cxnId="{36FE2866-E9C8-4C3E-9E68-6742FF0053F4}">
      <dgm:prSet/>
      <dgm:spPr/>
      <dgm:t>
        <a:bodyPr/>
        <a:lstStyle/>
        <a:p>
          <a:endParaRPr lang="en-US"/>
        </a:p>
      </dgm:t>
    </dgm:pt>
    <dgm:pt modelId="{A05E2243-3200-415D-A3CA-E06B5AC8CAA0}" type="sibTrans" cxnId="{36FE2866-E9C8-4C3E-9E68-6742FF0053F4}">
      <dgm:prSet/>
      <dgm:spPr/>
      <dgm:t>
        <a:bodyPr/>
        <a:lstStyle/>
        <a:p>
          <a:endParaRPr lang="en-US"/>
        </a:p>
      </dgm:t>
    </dgm:pt>
    <dgm:pt modelId="{897818D9-5273-47C9-9015-7177D69E21D0}" type="pres">
      <dgm:prSet presAssocID="{5279C03B-9368-40D5-A5AA-6EB3B7375CF6}" presName="Name0" presStyleCnt="0">
        <dgm:presLayoutVars>
          <dgm:dir/>
          <dgm:animLvl val="lvl"/>
          <dgm:resizeHandles val="exact"/>
        </dgm:presLayoutVars>
      </dgm:prSet>
      <dgm:spPr/>
    </dgm:pt>
    <dgm:pt modelId="{F9F1A068-2D7D-400E-BED2-A68875C7927B}" type="pres">
      <dgm:prSet presAssocID="{4346E3D9-5395-43BE-AB6D-80F0F4FACBCE}" presName="parTxOnly" presStyleLbl="node1" presStyleIdx="0" presStyleCnt="5">
        <dgm:presLayoutVars>
          <dgm:chMax val="0"/>
          <dgm:chPref val="0"/>
          <dgm:bulletEnabled val="1"/>
        </dgm:presLayoutVars>
      </dgm:prSet>
      <dgm:spPr/>
      <dgm:t>
        <a:bodyPr/>
        <a:lstStyle/>
        <a:p>
          <a:endParaRPr lang="en-US"/>
        </a:p>
      </dgm:t>
    </dgm:pt>
    <dgm:pt modelId="{41C4262A-A593-4410-8455-9E60F13C7671}" type="pres">
      <dgm:prSet presAssocID="{334AA90C-8BD9-4660-97BD-6A35FF2E6785}" presName="parTxOnlySpace" presStyleCnt="0"/>
      <dgm:spPr/>
    </dgm:pt>
    <dgm:pt modelId="{39522598-BBA7-4D58-A66F-6B9512870F04}" type="pres">
      <dgm:prSet presAssocID="{B25312C8-86E0-42BC-9FE6-9F60A7B03270}" presName="parTxOnly" presStyleLbl="node1" presStyleIdx="1" presStyleCnt="5">
        <dgm:presLayoutVars>
          <dgm:chMax val="0"/>
          <dgm:chPref val="0"/>
          <dgm:bulletEnabled val="1"/>
        </dgm:presLayoutVars>
      </dgm:prSet>
      <dgm:spPr/>
      <dgm:t>
        <a:bodyPr/>
        <a:lstStyle/>
        <a:p>
          <a:endParaRPr lang="en-US"/>
        </a:p>
      </dgm:t>
    </dgm:pt>
    <dgm:pt modelId="{BBD0FA39-6950-44A1-9041-4A538D6F2455}" type="pres">
      <dgm:prSet presAssocID="{62D46325-4827-4A69-A4EF-3F3781ECC767}" presName="parTxOnlySpace" presStyleCnt="0"/>
      <dgm:spPr/>
    </dgm:pt>
    <dgm:pt modelId="{C91D2CBC-B66D-454B-B625-390E1057BCA3}" type="pres">
      <dgm:prSet presAssocID="{D0B0EDD5-3304-4BBA-9BBB-29B4CE08A0AB}" presName="parTxOnly" presStyleLbl="node1" presStyleIdx="2" presStyleCnt="5">
        <dgm:presLayoutVars>
          <dgm:chMax val="0"/>
          <dgm:chPref val="0"/>
          <dgm:bulletEnabled val="1"/>
        </dgm:presLayoutVars>
      </dgm:prSet>
      <dgm:spPr/>
      <dgm:t>
        <a:bodyPr/>
        <a:lstStyle/>
        <a:p>
          <a:endParaRPr lang="en-US"/>
        </a:p>
      </dgm:t>
    </dgm:pt>
    <dgm:pt modelId="{0B5CB389-796C-4224-AA6E-9DF80D526DC1}" type="pres">
      <dgm:prSet presAssocID="{25A7C49F-A348-45B5-99B6-5FF24E8B711A}" presName="parTxOnlySpace" presStyleCnt="0"/>
      <dgm:spPr/>
    </dgm:pt>
    <dgm:pt modelId="{A394A056-D3EE-4F9C-A146-C3A499B176D5}" type="pres">
      <dgm:prSet presAssocID="{8AFE25DE-8167-42E0-86B8-3570DF9CB21B}" presName="parTxOnly" presStyleLbl="node1" presStyleIdx="3" presStyleCnt="5">
        <dgm:presLayoutVars>
          <dgm:chMax val="0"/>
          <dgm:chPref val="0"/>
          <dgm:bulletEnabled val="1"/>
        </dgm:presLayoutVars>
      </dgm:prSet>
      <dgm:spPr/>
      <dgm:t>
        <a:bodyPr/>
        <a:lstStyle/>
        <a:p>
          <a:endParaRPr lang="en-US"/>
        </a:p>
      </dgm:t>
    </dgm:pt>
    <dgm:pt modelId="{97D35F4E-4358-457A-88B6-8172646CDBC2}" type="pres">
      <dgm:prSet presAssocID="{11816993-E70A-4C23-9D31-31496AA4668F}" presName="parTxOnlySpace" presStyleCnt="0"/>
      <dgm:spPr/>
    </dgm:pt>
    <dgm:pt modelId="{5F63D5AF-2F93-4256-A919-706C5F43369D}" type="pres">
      <dgm:prSet presAssocID="{57AAD73D-B6F4-4C44-BD70-AA36168AA01E}" presName="parTxOnly" presStyleLbl="node1" presStyleIdx="4" presStyleCnt="5">
        <dgm:presLayoutVars>
          <dgm:chMax val="0"/>
          <dgm:chPref val="0"/>
          <dgm:bulletEnabled val="1"/>
        </dgm:presLayoutVars>
      </dgm:prSet>
      <dgm:spPr/>
      <dgm:t>
        <a:bodyPr/>
        <a:lstStyle/>
        <a:p>
          <a:endParaRPr lang="en-US"/>
        </a:p>
      </dgm:t>
    </dgm:pt>
  </dgm:ptLst>
  <dgm:cxnLst>
    <dgm:cxn modelId="{4001B648-5183-4724-B98C-520B1A57412D}" srcId="{5279C03B-9368-40D5-A5AA-6EB3B7375CF6}" destId="{B25312C8-86E0-42BC-9FE6-9F60A7B03270}" srcOrd="1" destOrd="0" parTransId="{C76B44F0-1830-4ED8-8B7F-829611827CF2}" sibTransId="{62D46325-4827-4A69-A4EF-3F3781ECC767}"/>
    <dgm:cxn modelId="{811AAF05-36E5-4F09-9401-066B9952A99A}" type="presOf" srcId="{D0B0EDD5-3304-4BBA-9BBB-29B4CE08A0AB}" destId="{C91D2CBC-B66D-454B-B625-390E1057BCA3}" srcOrd="0" destOrd="0" presId="urn:microsoft.com/office/officeart/2005/8/layout/chevron1"/>
    <dgm:cxn modelId="{1E94AB87-26AF-48CA-A479-CC9AD91E7C52}" type="presOf" srcId="{4346E3D9-5395-43BE-AB6D-80F0F4FACBCE}" destId="{F9F1A068-2D7D-400E-BED2-A68875C7927B}" srcOrd="0" destOrd="0" presId="urn:microsoft.com/office/officeart/2005/8/layout/chevron1"/>
    <dgm:cxn modelId="{E2BBF9F4-E5FF-4D99-9DEE-F76F731D1D5A}" srcId="{5279C03B-9368-40D5-A5AA-6EB3B7375CF6}" destId="{8AFE25DE-8167-42E0-86B8-3570DF9CB21B}" srcOrd="3" destOrd="0" parTransId="{75C5D7F2-6181-43E7-B90F-68DBA7D6D8B2}" sibTransId="{11816993-E70A-4C23-9D31-31496AA4668F}"/>
    <dgm:cxn modelId="{62FBD1E1-CCA8-463C-8ECF-8E39FA5D9537}" type="presOf" srcId="{B25312C8-86E0-42BC-9FE6-9F60A7B03270}" destId="{39522598-BBA7-4D58-A66F-6B9512870F04}" srcOrd="0" destOrd="0" presId="urn:microsoft.com/office/officeart/2005/8/layout/chevron1"/>
    <dgm:cxn modelId="{62502D75-0D5B-4D3F-A34F-CC2C3D1ADAC8}" type="presOf" srcId="{57AAD73D-B6F4-4C44-BD70-AA36168AA01E}" destId="{5F63D5AF-2F93-4256-A919-706C5F43369D}" srcOrd="0" destOrd="0" presId="urn:microsoft.com/office/officeart/2005/8/layout/chevron1"/>
    <dgm:cxn modelId="{9EA9987F-5D1E-4D09-A4A6-C1D9B78E17FE}" srcId="{5279C03B-9368-40D5-A5AA-6EB3B7375CF6}" destId="{D0B0EDD5-3304-4BBA-9BBB-29B4CE08A0AB}" srcOrd="2" destOrd="0" parTransId="{895FAEC3-37C7-45C1-9A7B-212B0475D4E9}" sibTransId="{25A7C49F-A348-45B5-99B6-5FF24E8B711A}"/>
    <dgm:cxn modelId="{36FE2866-E9C8-4C3E-9E68-6742FF0053F4}" srcId="{5279C03B-9368-40D5-A5AA-6EB3B7375CF6}" destId="{57AAD73D-B6F4-4C44-BD70-AA36168AA01E}" srcOrd="4" destOrd="0" parTransId="{90E0F72E-5128-4859-836D-28569B72D0B8}" sibTransId="{A05E2243-3200-415D-A3CA-E06B5AC8CAA0}"/>
    <dgm:cxn modelId="{EE907D5A-380A-44FA-99C9-EFD90A3A19AF}" srcId="{5279C03B-9368-40D5-A5AA-6EB3B7375CF6}" destId="{4346E3D9-5395-43BE-AB6D-80F0F4FACBCE}" srcOrd="0" destOrd="0" parTransId="{E76323B1-08AA-4DA5-A3CE-8CF1DE627BB4}" sibTransId="{334AA90C-8BD9-4660-97BD-6A35FF2E6785}"/>
    <dgm:cxn modelId="{5426424A-67E5-4223-B802-E2DA28530715}" type="presOf" srcId="{8AFE25DE-8167-42E0-86B8-3570DF9CB21B}" destId="{A394A056-D3EE-4F9C-A146-C3A499B176D5}" srcOrd="0" destOrd="0" presId="urn:microsoft.com/office/officeart/2005/8/layout/chevron1"/>
    <dgm:cxn modelId="{F6C7EEC4-1095-4024-83AE-E4747A02B805}" type="presOf" srcId="{5279C03B-9368-40D5-A5AA-6EB3B7375CF6}" destId="{897818D9-5273-47C9-9015-7177D69E21D0}" srcOrd="0" destOrd="0" presId="urn:microsoft.com/office/officeart/2005/8/layout/chevron1"/>
    <dgm:cxn modelId="{892CDB52-8D9E-44E4-BD9D-CFB9087C2702}" type="presParOf" srcId="{897818D9-5273-47C9-9015-7177D69E21D0}" destId="{F9F1A068-2D7D-400E-BED2-A68875C7927B}" srcOrd="0" destOrd="0" presId="urn:microsoft.com/office/officeart/2005/8/layout/chevron1"/>
    <dgm:cxn modelId="{A11CD327-FCA2-45D2-98C2-97A0706A506D}" type="presParOf" srcId="{897818D9-5273-47C9-9015-7177D69E21D0}" destId="{41C4262A-A593-4410-8455-9E60F13C7671}" srcOrd="1" destOrd="0" presId="urn:microsoft.com/office/officeart/2005/8/layout/chevron1"/>
    <dgm:cxn modelId="{B1DA846D-C14E-4567-A1CC-F6669C82CF21}" type="presParOf" srcId="{897818D9-5273-47C9-9015-7177D69E21D0}" destId="{39522598-BBA7-4D58-A66F-6B9512870F04}" srcOrd="2" destOrd="0" presId="urn:microsoft.com/office/officeart/2005/8/layout/chevron1"/>
    <dgm:cxn modelId="{8AFC2A3F-403E-4C66-BEED-79F7B5DCF0B9}" type="presParOf" srcId="{897818D9-5273-47C9-9015-7177D69E21D0}" destId="{BBD0FA39-6950-44A1-9041-4A538D6F2455}" srcOrd="3" destOrd="0" presId="urn:microsoft.com/office/officeart/2005/8/layout/chevron1"/>
    <dgm:cxn modelId="{525E2180-DF84-4F5D-8C52-D1682AD64B1D}" type="presParOf" srcId="{897818D9-5273-47C9-9015-7177D69E21D0}" destId="{C91D2CBC-B66D-454B-B625-390E1057BCA3}" srcOrd="4" destOrd="0" presId="urn:microsoft.com/office/officeart/2005/8/layout/chevron1"/>
    <dgm:cxn modelId="{A5072458-B1F2-4EE0-972C-F51E7E5A4B7C}" type="presParOf" srcId="{897818D9-5273-47C9-9015-7177D69E21D0}" destId="{0B5CB389-796C-4224-AA6E-9DF80D526DC1}" srcOrd="5" destOrd="0" presId="urn:microsoft.com/office/officeart/2005/8/layout/chevron1"/>
    <dgm:cxn modelId="{C80A9564-A386-4C65-9B13-ABFE2AA52C43}" type="presParOf" srcId="{897818D9-5273-47C9-9015-7177D69E21D0}" destId="{A394A056-D3EE-4F9C-A146-C3A499B176D5}" srcOrd="6" destOrd="0" presId="urn:microsoft.com/office/officeart/2005/8/layout/chevron1"/>
    <dgm:cxn modelId="{66C897AE-693E-4ED5-9323-7BCAE61DD95A}" type="presParOf" srcId="{897818D9-5273-47C9-9015-7177D69E21D0}" destId="{97D35F4E-4358-457A-88B6-8172646CDBC2}" srcOrd="7" destOrd="0" presId="urn:microsoft.com/office/officeart/2005/8/layout/chevron1"/>
    <dgm:cxn modelId="{F4F306DF-8B80-4A37-B162-A9FE884A58AF}" type="presParOf" srcId="{897818D9-5273-47C9-9015-7177D69E21D0}" destId="{5F63D5AF-2F93-4256-A919-706C5F43369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79C03B-9368-40D5-A5AA-6EB3B7375CF6}" type="doc">
      <dgm:prSet loTypeId="urn:microsoft.com/office/officeart/2005/8/layout/chevron1" loCatId="process" qsTypeId="urn:microsoft.com/office/officeart/2005/8/quickstyle/simple1" qsCatId="simple" csTypeId="urn:microsoft.com/office/officeart/2005/8/colors/colorful4" csCatId="colorful" phldr="1"/>
      <dgm:spPr/>
    </dgm:pt>
    <dgm:pt modelId="{4346E3D9-5395-43BE-AB6D-80F0F4FACBCE}">
      <dgm:prSet phldrT="[Text]"/>
      <dgm:spPr>
        <a:solidFill>
          <a:schemeClr val="accent4">
            <a:hueOff val="0"/>
            <a:satOff val="0"/>
            <a:lumOff val="0"/>
            <a:alpha val="20000"/>
          </a:schemeClr>
        </a:solidFill>
      </dgm:spPr>
      <dgm:t>
        <a:bodyPr/>
        <a:lstStyle/>
        <a:p>
          <a:r>
            <a:rPr lang="en-US" dirty="0"/>
            <a:t>Education</a:t>
          </a:r>
        </a:p>
      </dgm:t>
    </dgm:pt>
    <dgm:pt modelId="{E76323B1-08AA-4DA5-A3CE-8CF1DE627BB4}" type="parTrans" cxnId="{EE907D5A-380A-44FA-99C9-EFD90A3A19AF}">
      <dgm:prSet/>
      <dgm:spPr/>
      <dgm:t>
        <a:bodyPr/>
        <a:lstStyle/>
        <a:p>
          <a:endParaRPr lang="en-US"/>
        </a:p>
      </dgm:t>
    </dgm:pt>
    <dgm:pt modelId="{334AA90C-8BD9-4660-97BD-6A35FF2E6785}" type="sibTrans" cxnId="{EE907D5A-380A-44FA-99C9-EFD90A3A19AF}">
      <dgm:prSet/>
      <dgm:spPr/>
      <dgm:t>
        <a:bodyPr/>
        <a:lstStyle/>
        <a:p>
          <a:endParaRPr lang="en-US"/>
        </a:p>
      </dgm:t>
    </dgm:pt>
    <dgm:pt modelId="{B25312C8-86E0-42BC-9FE6-9F60A7B03270}">
      <dgm:prSet phldrT="[Text]"/>
      <dgm:spPr>
        <a:solidFill>
          <a:schemeClr val="accent4">
            <a:hueOff val="2199867"/>
            <a:satOff val="10219"/>
            <a:lumOff val="441"/>
            <a:alpha val="20000"/>
          </a:schemeClr>
        </a:solidFill>
      </dgm:spPr>
      <dgm:t>
        <a:bodyPr/>
        <a:lstStyle/>
        <a:p>
          <a:r>
            <a:rPr lang="en-US" dirty="0"/>
            <a:t>Awareness</a:t>
          </a:r>
        </a:p>
      </dgm:t>
    </dgm:pt>
    <dgm:pt modelId="{C76B44F0-1830-4ED8-8B7F-829611827CF2}" type="parTrans" cxnId="{4001B648-5183-4724-B98C-520B1A57412D}">
      <dgm:prSet/>
      <dgm:spPr/>
      <dgm:t>
        <a:bodyPr/>
        <a:lstStyle/>
        <a:p>
          <a:endParaRPr lang="en-US"/>
        </a:p>
      </dgm:t>
    </dgm:pt>
    <dgm:pt modelId="{62D46325-4827-4A69-A4EF-3F3781ECC767}" type="sibTrans" cxnId="{4001B648-5183-4724-B98C-520B1A57412D}">
      <dgm:prSet/>
      <dgm:spPr/>
      <dgm:t>
        <a:bodyPr/>
        <a:lstStyle/>
        <a:p>
          <a:endParaRPr lang="en-US"/>
        </a:p>
      </dgm:t>
    </dgm:pt>
    <dgm:pt modelId="{D0B0EDD5-3304-4BBA-9BBB-29B4CE08A0AB}">
      <dgm:prSet phldrT="[Text]"/>
      <dgm:spPr/>
      <dgm:t>
        <a:bodyPr/>
        <a:lstStyle/>
        <a:p>
          <a:r>
            <a:rPr lang="en-US" dirty="0"/>
            <a:t>Motivation</a:t>
          </a:r>
        </a:p>
      </dgm:t>
    </dgm:pt>
    <dgm:pt modelId="{895FAEC3-37C7-45C1-9A7B-212B0475D4E9}" type="parTrans" cxnId="{9EA9987F-5D1E-4D09-A4A6-C1D9B78E17FE}">
      <dgm:prSet/>
      <dgm:spPr/>
      <dgm:t>
        <a:bodyPr/>
        <a:lstStyle/>
        <a:p>
          <a:endParaRPr lang="en-US"/>
        </a:p>
      </dgm:t>
    </dgm:pt>
    <dgm:pt modelId="{25A7C49F-A348-45B5-99B6-5FF24E8B711A}" type="sibTrans" cxnId="{9EA9987F-5D1E-4D09-A4A6-C1D9B78E17FE}">
      <dgm:prSet/>
      <dgm:spPr/>
      <dgm:t>
        <a:bodyPr/>
        <a:lstStyle/>
        <a:p>
          <a:endParaRPr lang="en-US"/>
        </a:p>
      </dgm:t>
    </dgm:pt>
    <dgm:pt modelId="{8AFE25DE-8167-42E0-86B8-3570DF9CB21B}">
      <dgm:prSet phldrT="[Text]"/>
      <dgm:spPr>
        <a:solidFill>
          <a:schemeClr val="accent4">
            <a:hueOff val="6599600"/>
            <a:satOff val="30656"/>
            <a:lumOff val="1324"/>
            <a:alpha val="20000"/>
          </a:schemeClr>
        </a:solidFill>
      </dgm:spPr>
      <dgm:t>
        <a:bodyPr/>
        <a:lstStyle/>
        <a:p>
          <a:r>
            <a:rPr lang="en-US" dirty="0"/>
            <a:t>Reminder</a:t>
          </a:r>
        </a:p>
      </dgm:t>
    </dgm:pt>
    <dgm:pt modelId="{75C5D7F2-6181-43E7-B90F-68DBA7D6D8B2}" type="parTrans" cxnId="{E2BBF9F4-E5FF-4D99-9DEE-F76F731D1D5A}">
      <dgm:prSet/>
      <dgm:spPr/>
      <dgm:t>
        <a:bodyPr/>
        <a:lstStyle/>
        <a:p>
          <a:endParaRPr lang="en-US"/>
        </a:p>
      </dgm:t>
    </dgm:pt>
    <dgm:pt modelId="{11816993-E70A-4C23-9D31-31496AA4668F}" type="sibTrans" cxnId="{E2BBF9F4-E5FF-4D99-9DEE-F76F731D1D5A}">
      <dgm:prSet/>
      <dgm:spPr/>
      <dgm:t>
        <a:bodyPr/>
        <a:lstStyle/>
        <a:p>
          <a:endParaRPr lang="en-US"/>
        </a:p>
      </dgm:t>
    </dgm:pt>
    <dgm:pt modelId="{57AAD73D-B6F4-4C44-BD70-AA36168AA01E}">
      <dgm:prSet phldrT="[Text]"/>
      <dgm:spPr>
        <a:solidFill>
          <a:schemeClr val="accent4">
            <a:hueOff val="8799467"/>
            <a:satOff val="40874"/>
            <a:lumOff val="1765"/>
            <a:alpha val="20000"/>
          </a:schemeClr>
        </a:solidFill>
      </dgm:spPr>
      <dgm:t>
        <a:bodyPr/>
        <a:lstStyle/>
        <a:p>
          <a:r>
            <a:rPr lang="en-US" dirty="0"/>
            <a:t>Thank You</a:t>
          </a:r>
        </a:p>
      </dgm:t>
    </dgm:pt>
    <dgm:pt modelId="{90E0F72E-5128-4859-836D-28569B72D0B8}" type="parTrans" cxnId="{36FE2866-E9C8-4C3E-9E68-6742FF0053F4}">
      <dgm:prSet/>
      <dgm:spPr/>
      <dgm:t>
        <a:bodyPr/>
        <a:lstStyle/>
        <a:p>
          <a:endParaRPr lang="en-US"/>
        </a:p>
      </dgm:t>
    </dgm:pt>
    <dgm:pt modelId="{A05E2243-3200-415D-A3CA-E06B5AC8CAA0}" type="sibTrans" cxnId="{36FE2866-E9C8-4C3E-9E68-6742FF0053F4}">
      <dgm:prSet/>
      <dgm:spPr/>
      <dgm:t>
        <a:bodyPr/>
        <a:lstStyle/>
        <a:p>
          <a:endParaRPr lang="en-US"/>
        </a:p>
      </dgm:t>
    </dgm:pt>
    <dgm:pt modelId="{897818D9-5273-47C9-9015-7177D69E21D0}" type="pres">
      <dgm:prSet presAssocID="{5279C03B-9368-40D5-A5AA-6EB3B7375CF6}" presName="Name0" presStyleCnt="0">
        <dgm:presLayoutVars>
          <dgm:dir/>
          <dgm:animLvl val="lvl"/>
          <dgm:resizeHandles val="exact"/>
        </dgm:presLayoutVars>
      </dgm:prSet>
      <dgm:spPr/>
    </dgm:pt>
    <dgm:pt modelId="{F9F1A068-2D7D-400E-BED2-A68875C7927B}" type="pres">
      <dgm:prSet presAssocID="{4346E3D9-5395-43BE-AB6D-80F0F4FACBCE}" presName="parTxOnly" presStyleLbl="node1" presStyleIdx="0" presStyleCnt="5">
        <dgm:presLayoutVars>
          <dgm:chMax val="0"/>
          <dgm:chPref val="0"/>
          <dgm:bulletEnabled val="1"/>
        </dgm:presLayoutVars>
      </dgm:prSet>
      <dgm:spPr/>
      <dgm:t>
        <a:bodyPr/>
        <a:lstStyle/>
        <a:p>
          <a:endParaRPr lang="en-US"/>
        </a:p>
      </dgm:t>
    </dgm:pt>
    <dgm:pt modelId="{41C4262A-A593-4410-8455-9E60F13C7671}" type="pres">
      <dgm:prSet presAssocID="{334AA90C-8BD9-4660-97BD-6A35FF2E6785}" presName="parTxOnlySpace" presStyleCnt="0"/>
      <dgm:spPr/>
    </dgm:pt>
    <dgm:pt modelId="{39522598-BBA7-4D58-A66F-6B9512870F04}" type="pres">
      <dgm:prSet presAssocID="{B25312C8-86E0-42BC-9FE6-9F60A7B03270}" presName="parTxOnly" presStyleLbl="node1" presStyleIdx="1" presStyleCnt="5">
        <dgm:presLayoutVars>
          <dgm:chMax val="0"/>
          <dgm:chPref val="0"/>
          <dgm:bulletEnabled val="1"/>
        </dgm:presLayoutVars>
      </dgm:prSet>
      <dgm:spPr/>
      <dgm:t>
        <a:bodyPr/>
        <a:lstStyle/>
        <a:p>
          <a:endParaRPr lang="en-US"/>
        </a:p>
      </dgm:t>
    </dgm:pt>
    <dgm:pt modelId="{BBD0FA39-6950-44A1-9041-4A538D6F2455}" type="pres">
      <dgm:prSet presAssocID="{62D46325-4827-4A69-A4EF-3F3781ECC767}" presName="parTxOnlySpace" presStyleCnt="0"/>
      <dgm:spPr/>
    </dgm:pt>
    <dgm:pt modelId="{C91D2CBC-B66D-454B-B625-390E1057BCA3}" type="pres">
      <dgm:prSet presAssocID="{D0B0EDD5-3304-4BBA-9BBB-29B4CE08A0AB}" presName="parTxOnly" presStyleLbl="node1" presStyleIdx="2" presStyleCnt="5">
        <dgm:presLayoutVars>
          <dgm:chMax val="0"/>
          <dgm:chPref val="0"/>
          <dgm:bulletEnabled val="1"/>
        </dgm:presLayoutVars>
      </dgm:prSet>
      <dgm:spPr/>
      <dgm:t>
        <a:bodyPr/>
        <a:lstStyle/>
        <a:p>
          <a:endParaRPr lang="en-US"/>
        </a:p>
      </dgm:t>
    </dgm:pt>
    <dgm:pt modelId="{0B5CB389-796C-4224-AA6E-9DF80D526DC1}" type="pres">
      <dgm:prSet presAssocID="{25A7C49F-A348-45B5-99B6-5FF24E8B711A}" presName="parTxOnlySpace" presStyleCnt="0"/>
      <dgm:spPr/>
    </dgm:pt>
    <dgm:pt modelId="{A394A056-D3EE-4F9C-A146-C3A499B176D5}" type="pres">
      <dgm:prSet presAssocID="{8AFE25DE-8167-42E0-86B8-3570DF9CB21B}" presName="parTxOnly" presStyleLbl="node1" presStyleIdx="3" presStyleCnt="5">
        <dgm:presLayoutVars>
          <dgm:chMax val="0"/>
          <dgm:chPref val="0"/>
          <dgm:bulletEnabled val="1"/>
        </dgm:presLayoutVars>
      </dgm:prSet>
      <dgm:spPr/>
      <dgm:t>
        <a:bodyPr/>
        <a:lstStyle/>
        <a:p>
          <a:endParaRPr lang="en-US"/>
        </a:p>
      </dgm:t>
    </dgm:pt>
    <dgm:pt modelId="{97D35F4E-4358-457A-88B6-8172646CDBC2}" type="pres">
      <dgm:prSet presAssocID="{11816993-E70A-4C23-9D31-31496AA4668F}" presName="parTxOnlySpace" presStyleCnt="0"/>
      <dgm:spPr/>
    </dgm:pt>
    <dgm:pt modelId="{5F63D5AF-2F93-4256-A919-706C5F43369D}" type="pres">
      <dgm:prSet presAssocID="{57AAD73D-B6F4-4C44-BD70-AA36168AA01E}" presName="parTxOnly" presStyleLbl="node1" presStyleIdx="4" presStyleCnt="5">
        <dgm:presLayoutVars>
          <dgm:chMax val="0"/>
          <dgm:chPref val="0"/>
          <dgm:bulletEnabled val="1"/>
        </dgm:presLayoutVars>
      </dgm:prSet>
      <dgm:spPr/>
      <dgm:t>
        <a:bodyPr/>
        <a:lstStyle/>
        <a:p>
          <a:endParaRPr lang="en-US"/>
        </a:p>
      </dgm:t>
    </dgm:pt>
  </dgm:ptLst>
  <dgm:cxnLst>
    <dgm:cxn modelId="{4001B648-5183-4724-B98C-520B1A57412D}" srcId="{5279C03B-9368-40D5-A5AA-6EB3B7375CF6}" destId="{B25312C8-86E0-42BC-9FE6-9F60A7B03270}" srcOrd="1" destOrd="0" parTransId="{C76B44F0-1830-4ED8-8B7F-829611827CF2}" sibTransId="{62D46325-4827-4A69-A4EF-3F3781ECC767}"/>
    <dgm:cxn modelId="{811AAF05-36E5-4F09-9401-066B9952A99A}" type="presOf" srcId="{D0B0EDD5-3304-4BBA-9BBB-29B4CE08A0AB}" destId="{C91D2CBC-B66D-454B-B625-390E1057BCA3}" srcOrd="0" destOrd="0" presId="urn:microsoft.com/office/officeart/2005/8/layout/chevron1"/>
    <dgm:cxn modelId="{1E94AB87-26AF-48CA-A479-CC9AD91E7C52}" type="presOf" srcId="{4346E3D9-5395-43BE-AB6D-80F0F4FACBCE}" destId="{F9F1A068-2D7D-400E-BED2-A68875C7927B}" srcOrd="0" destOrd="0" presId="urn:microsoft.com/office/officeart/2005/8/layout/chevron1"/>
    <dgm:cxn modelId="{E2BBF9F4-E5FF-4D99-9DEE-F76F731D1D5A}" srcId="{5279C03B-9368-40D5-A5AA-6EB3B7375CF6}" destId="{8AFE25DE-8167-42E0-86B8-3570DF9CB21B}" srcOrd="3" destOrd="0" parTransId="{75C5D7F2-6181-43E7-B90F-68DBA7D6D8B2}" sibTransId="{11816993-E70A-4C23-9D31-31496AA4668F}"/>
    <dgm:cxn modelId="{62FBD1E1-CCA8-463C-8ECF-8E39FA5D9537}" type="presOf" srcId="{B25312C8-86E0-42BC-9FE6-9F60A7B03270}" destId="{39522598-BBA7-4D58-A66F-6B9512870F04}" srcOrd="0" destOrd="0" presId="urn:microsoft.com/office/officeart/2005/8/layout/chevron1"/>
    <dgm:cxn modelId="{62502D75-0D5B-4D3F-A34F-CC2C3D1ADAC8}" type="presOf" srcId="{57AAD73D-B6F4-4C44-BD70-AA36168AA01E}" destId="{5F63D5AF-2F93-4256-A919-706C5F43369D}" srcOrd="0" destOrd="0" presId="urn:microsoft.com/office/officeart/2005/8/layout/chevron1"/>
    <dgm:cxn modelId="{9EA9987F-5D1E-4D09-A4A6-C1D9B78E17FE}" srcId="{5279C03B-9368-40D5-A5AA-6EB3B7375CF6}" destId="{D0B0EDD5-3304-4BBA-9BBB-29B4CE08A0AB}" srcOrd="2" destOrd="0" parTransId="{895FAEC3-37C7-45C1-9A7B-212B0475D4E9}" sibTransId="{25A7C49F-A348-45B5-99B6-5FF24E8B711A}"/>
    <dgm:cxn modelId="{36FE2866-E9C8-4C3E-9E68-6742FF0053F4}" srcId="{5279C03B-9368-40D5-A5AA-6EB3B7375CF6}" destId="{57AAD73D-B6F4-4C44-BD70-AA36168AA01E}" srcOrd="4" destOrd="0" parTransId="{90E0F72E-5128-4859-836D-28569B72D0B8}" sibTransId="{A05E2243-3200-415D-A3CA-E06B5AC8CAA0}"/>
    <dgm:cxn modelId="{EE907D5A-380A-44FA-99C9-EFD90A3A19AF}" srcId="{5279C03B-9368-40D5-A5AA-6EB3B7375CF6}" destId="{4346E3D9-5395-43BE-AB6D-80F0F4FACBCE}" srcOrd="0" destOrd="0" parTransId="{E76323B1-08AA-4DA5-A3CE-8CF1DE627BB4}" sibTransId="{334AA90C-8BD9-4660-97BD-6A35FF2E6785}"/>
    <dgm:cxn modelId="{5426424A-67E5-4223-B802-E2DA28530715}" type="presOf" srcId="{8AFE25DE-8167-42E0-86B8-3570DF9CB21B}" destId="{A394A056-D3EE-4F9C-A146-C3A499B176D5}" srcOrd="0" destOrd="0" presId="urn:microsoft.com/office/officeart/2005/8/layout/chevron1"/>
    <dgm:cxn modelId="{F6C7EEC4-1095-4024-83AE-E4747A02B805}" type="presOf" srcId="{5279C03B-9368-40D5-A5AA-6EB3B7375CF6}" destId="{897818D9-5273-47C9-9015-7177D69E21D0}" srcOrd="0" destOrd="0" presId="urn:microsoft.com/office/officeart/2005/8/layout/chevron1"/>
    <dgm:cxn modelId="{892CDB52-8D9E-44E4-BD9D-CFB9087C2702}" type="presParOf" srcId="{897818D9-5273-47C9-9015-7177D69E21D0}" destId="{F9F1A068-2D7D-400E-BED2-A68875C7927B}" srcOrd="0" destOrd="0" presId="urn:microsoft.com/office/officeart/2005/8/layout/chevron1"/>
    <dgm:cxn modelId="{A11CD327-FCA2-45D2-98C2-97A0706A506D}" type="presParOf" srcId="{897818D9-5273-47C9-9015-7177D69E21D0}" destId="{41C4262A-A593-4410-8455-9E60F13C7671}" srcOrd="1" destOrd="0" presId="urn:microsoft.com/office/officeart/2005/8/layout/chevron1"/>
    <dgm:cxn modelId="{B1DA846D-C14E-4567-A1CC-F6669C82CF21}" type="presParOf" srcId="{897818D9-5273-47C9-9015-7177D69E21D0}" destId="{39522598-BBA7-4D58-A66F-6B9512870F04}" srcOrd="2" destOrd="0" presId="urn:microsoft.com/office/officeart/2005/8/layout/chevron1"/>
    <dgm:cxn modelId="{8AFC2A3F-403E-4C66-BEED-79F7B5DCF0B9}" type="presParOf" srcId="{897818D9-5273-47C9-9015-7177D69E21D0}" destId="{BBD0FA39-6950-44A1-9041-4A538D6F2455}" srcOrd="3" destOrd="0" presId="urn:microsoft.com/office/officeart/2005/8/layout/chevron1"/>
    <dgm:cxn modelId="{525E2180-DF84-4F5D-8C52-D1682AD64B1D}" type="presParOf" srcId="{897818D9-5273-47C9-9015-7177D69E21D0}" destId="{C91D2CBC-B66D-454B-B625-390E1057BCA3}" srcOrd="4" destOrd="0" presId="urn:microsoft.com/office/officeart/2005/8/layout/chevron1"/>
    <dgm:cxn modelId="{A5072458-B1F2-4EE0-972C-F51E7E5A4B7C}" type="presParOf" srcId="{897818D9-5273-47C9-9015-7177D69E21D0}" destId="{0B5CB389-796C-4224-AA6E-9DF80D526DC1}" srcOrd="5" destOrd="0" presId="urn:microsoft.com/office/officeart/2005/8/layout/chevron1"/>
    <dgm:cxn modelId="{C80A9564-A386-4C65-9B13-ABFE2AA52C43}" type="presParOf" srcId="{897818D9-5273-47C9-9015-7177D69E21D0}" destId="{A394A056-D3EE-4F9C-A146-C3A499B176D5}" srcOrd="6" destOrd="0" presId="urn:microsoft.com/office/officeart/2005/8/layout/chevron1"/>
    <dgm:cxn modelId="{66C897AE-693E-4ED5-9323-7BCAE61DD95A}" type="presParOf" srcId="{897818D9-5273-47C9-9015-7177D69E21D0}" destId="{97D35F4E-4358-457A-88B6-8172646CDBC2}" srcOrd="7" destOrd="0" presId="urn:microsoft.com/office/officeart/2005/8/layout/chevron1"/>
    <dgm:cxn modelId="{F4F306DF-8B80-4A37-B162-A9FE884A58AF}" type="presParOf" srcId="{897818D9-5273-47C9-9015-7177D69E21D0}" destId="{5F63D5AF-2F93-4256-A919-706C5F43369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79C03B-9368-40D5-A5AA-6EB3B7375CF6}" type="doc">
      <dgm:prSet loTypeId="urn:microsoft.com/office/officeart/2005/8/layout/chevron1" loCatId="process" qsTypeId="urn:microsoft.com/office/officeart/2005/8/quickstyle/simple1" qsCatId="simple" csTypeId="urn:microsoft.com/office/officeart/2005/8/colors/colorful4" csCatId="colorful" phldr="1"/>
      <dgm:spPr/>
    </dgm:pt>
    <dgm:pt modelId="{4346E3D9-5395-43BE-AB6D-80F0F4FACBCE}">
      <dgm:prSet phldrT="[Text]"/>
      <dgm:spPr>
        <a:solidFill>
          <a:schemeClr val="accent4">
            <a:hueOff val="0"/>
            <a:satOff val="0"/>
            <a:lumOff val="0"/>
            <a:alpha val="20000"/>
          </a:schemeClr>
        </a:solidFill>
      </dgm:spPr>
      <dgm:t>
        <a:bodyPr/>
        <a:lstStyle/>
        <a:p>
          <a:r>
            <a:rPr lang="en-US" dirty="0"/>
            <a:t>Education</a:t>
          </a:r>
        </a:p>
      </dgm:t>
    </dgm:pt>
    <dgm:pt modelId="{E76323B1-08AA-4DA5-A3CE-8CF1DE627BB4}" type="parTrans" cxnId="{EE907D5A-380A-44FA-99C9-EFD90A3A19AF}">
      <dgm:prSet/>
      <dgm:spPr/>
      <dgm:t>
        <a:bodyPr/>
        <a:lstStyle/>
        <a:p>
          <a:endParaRPr lang="en-US"/>
        </a:p>
      </dgm:t>
    </dgm:pt>
    <dgm:pt modelId="{334AA90C-8BD9-4660-97BD-6A35FF2E6785}" type="sibTrans" cxnId="{EE907D5A-380A-44FA-99C9-EFD90A3A19AF}">
      <dgm:prSet/>
      <dgm:spPr/>
      <dgm:t>
        <a:bodyPr/>
        <a:lstStyle/>
        <a:p>
          <a:endParaRPr lang="en-US"/>
        </a:p>
      </dgm:t>
    </dgm:pt>
    <dgm:pt modelId="{B25312C8-86E0-42BC-9FE6-9F60A7B03270}">
      <dgm:prSet phldrT="[Text]"/>
      <dgm:spPr>
        <a:solidFill>
          <a:schemeClr val="accent4">
            <a:hueOff val="2199867"/>
            <a:satOff val="10219"/>
            <a:lumOff val="441"/>
            <a:alpha val="20000"/>
          </a:schemeClr>
        </a:solidFill>
      </dgm:spPr>
      <dgm:t>
        <a:bodyPr/>
        <a:lstStyle/>
        <a:p>
          <a:r>
            <a:rPr lang="en-US" dirty="0"/>
            <a:t>Awareness</a:t>
          </a:r>
        </a:p>
      </dgm:t>
    </dgm:pt>
    <dgm:pt modelId="{C76B44F0-1830-4ED8-8B7F-829611827CF2}" type="parTrans" cxnId="{4001B648-5183-4724-B98C-520B1A57412D}">
      <dgm:prSet/>
      <dgm:spPr/>
      <dgm:t>
        <a:bodyPr/>
        <a:lstStyle/>
        <a:p>
          <a:endParaRPr lang="en-US"/>
        </a:p>
      </dgm:t>
    </dgm:pt>
    <dgm:pt modelId="{62D46325-4827-4A69-A4EF-3F3781ECC767}" type="sibTrans" cxnId="{4001B648-5183-4724-B98C-520B1A57412D}">
      <dgm:prSet/>
      <dgm:spPr/>
      <dgm:t>
        <a:bodyPr/>
        <a:lstStyle/>
        <a:p>
          <a:endParaRPr lang="en-US"/>
        </a:p>
      </dgm:t>
    </dgm:pt>
    <dgm:pt modelId="{D0B0EDD5-3304-4BBA-9BBB-29B4CE08A0AB}">
      <dgm:prSet phldrT="[Text]"/>
      <dgm:spPr>
        <a:solidFill>
          <a:schemeClr val="accent4">
            <a:hueOff val="4399733"/>
            <a:satOff val="20437"/>
            <a:lumOff val="883"/>
            <a:alpha val="20000"/>
          </a:schemeClr>
        </a:solidFill>
      </dgm:spPr>
      <dgm:t>
        <a:bodyPr/>
        <a:lstStyle/>
        <a:p>
          <a:r>
            <a:rPr lang="en-US" dirty="0"/>
            <a:t>Motivation</a:t>
          </a:r>
        </a:p>
      </dgm:t>
    </dgm:pt>
    <dgm:pt modelId="{895FAEC3-37C7-45C1-9A7B-212B0475D4E9}" type="parTrans" cxnId="{9EA9987F-5D1E-4D09-A4A6-C1D9B78E17FE}">
      <dgm:prSet/>
      <dgm:spPr/>
      <dgm:t>
        <a:bodyPr/>
        <a:lstStyle/>
        <a:p>
          <a:endParaRPr lang="en-US"/>
        </a:p>
      </dgm:t>
    </dgm:pt>
    <dgm:pt modelId="{25A7C49F-A348-45B5-99B6-5FF24E8B711A}" type="sibTrans" cxnId="{9EA9987F-5D1E-4D09-A4A6-C1D9B78E17FE}">
      <dgm:prSet/>
      <dgm:spPr/>
      <dgm:t>
        <a:bodyPr/>
        <a:lstStyle/>
        <a:p>
          <a:endParaRPr lang="en-US"/>
        </a:p>
      </dgm:t>
    </dgm:pt>
    <dgm:pt modelId="{8AFE25DE-8167-42E0-86B8-3570DF9CB21B}">
      <dgm:prSet phldrT="[Text]"/>
      <dgm:spPr/>
      <dgm:t>
        <a:bodyPr/>
        <a:lstStyle/>
        <a:p>
          <a:r>
            <a:rPr lang="en-US" dirty="0"/>
            <a:t>Reminder</a:t>
          </a:r>
        </a:p>
      </dgm:t>
    </dgm:pt>
    <dgm:pt modelId="{75C5D7F2-6181-43E7-B90F-68DBA7D6D8B2}" type="parTrans" cxnId="{E2BBF9F4-E5FF-4D99-9DEE-F76F731D1D5A}">
      <dgm:prSet/>
      <dgm:spPr/>
      <dgm:t>
        <a:bodyPr/>
        <a:lstStyle/>
        <a:p>
          <a:endParaRPr lang="en-US"/>
        </a:p>
      </dgm:t>
    </dgm:pt>
    <dgm:pt modelId="{11816993-E70A-4C23-9D31-31496AA4668F}" type="sibTrans" cxnId="{E2BBF9F4-E5FF-4D99-9DEE-F76F731D1D5A}">
      <dgm:prSet/>
      <dgm:spPr/>
      <dgm:t>
        <a:bodyPr/>
        <a:lstStyle/>
        <a:p>
          <a:endParaRPr lang="en-US"/>
        </a:p>
      </dgm:t>
    </dgm:pt>
    <dgm:pt modelId="{57AAD73D-B6F4-4C44-BD70-AA36168AA01E}">
      <dgm:prSet phldrT="[Text]"/>
      <dgm:spPr>
        <a:solidFill>
          <a:schemeClr val="accent4">
            <a:hueOff val="8799467"/>
            <a:satOff val="40874"/>
            <a:lumOff val="1765"/>
          </a:schemeClr>
        </a:solidFill>
      </dgm:spPr>
      <dgm:t>
        <a:bodyPr/>
        <a:lstStyle/>
        <a:p>
          <a:r>
            <a:rPr lang="en-US" dirty="0"/>
            <a:t>Thank You</a:t>
          </a:r>
        </a:p>
      </dgm:t>
    </dgm:pt>
    <dgm:pt modelId="{90E0F72E-5128-4859-836D-28569B72D0B8}" type="parTrans" cxnId="{36FE2866-E9C8-4C3E-9E68-6742FF0053F4}">
      <dgm:prSet/>
      <dgm:spPr/>
      <dgm:t>
        <a:bodyPr/>
        <a:lstStyle/>
        <a:p>
          <a:endParaRPr lang="en-US"/>
        </a:p>
      </dgm:t>
    </dgm:pt>
    <dgm:pt modelId="{A05E2243-3200-415D-A3CA-E06B5AC8CAA0}" type="sibTrans" cxnId="{36FE2866-E9C8-4C3E-9E68-6742FF0053F4}">
      <dgm:prSet/>
      <dgm:spPr/>
      <dgm:t>
        <a:bodyPr/>
        <a:lstStyle/>
        <a:p>
          <a:endParaRPr lang="en-US"/>
        </a:p>
      </dgm:t>
    </dgm:pt>
    <dgm:pt modelId="{897818D9-5273-47C9-9015-7177D69E21D0}" type="pres">
      <dgm:prSet presAssocID="{5279C03B-9368-40D5-A5AA-6EB3B7375CF6}" presName="Name0" presStyleCnt="0">
        <dgm:presLayoutVars>
          <dgm:dir/>
          <dgm:animLvl val="lvl"/>
          <dgm:resizeHandles val="exact"/>
        </dgm:presLayoutVars>
      </dgm:prSet>
      <dgm:spPr/>
    </dgm:pt>
    <dgm:pt modelId="{F9F1A068-2D7D-400E-BED2-A68875C7927B}" type="pres">
      <dgm:prSet presAssocID="{4346E3D9-5395-43BE-AB6D-80F0F4FACBCE}" presName="parTxOnly" presStyleLbl="node1" presStyleIdx="0" presStyleCnt="5">
        <dgm:presLayoutVars>
          <dgm:chMax val="0"/>
          <dgm:chPref val="0"/>
          <dgm:bulletEnabled val="1"/>
        </dgm:presLayoutVars>
      </dgm:prSet>
      <dgm:spPr/>
      <dgm:t>
        <a:bodyPr/>
        <a:lstStyle/>
        <a:p>
          <a:endParaRPr lang="en-US"/>
        </a:p>
      </dgm:t>
    </dgm:pt>
    <dgm:pt modelId="{41C4262A-A593-4410-8455-9E60F13C7671}" type="pres">
      <dgm:prSet presAssocID="{334AA90C-8BD9-4660-97BD-6A35FF2E6785}" presName="parTxOnlySpace" presStyleCnt="0"/>
      <dgm:spPr/>
    </dgm:pt>
    <dgm:pt modelId="{39522598-BBA7-4D58-A66F-6B9512870F04}" type="pres">
      <dgm:prSet presAssocID="{B25312C8-86E0-42BC-9FE6-9F60A7B03270}" presName="parTxOnly" presStyleLbl="node1" presStyleIdx="1" presStyleCnt="5">
        <dgm:presLayoutVars>
          <dgm:chMax val="0"/>
          <dgm:chPref val="0"/>
          <dgm:bulletEnabled val="1"/>
        </dgm:presLayoutVars>
      </dgm:prSet>
      <dgm:spPr/>
      <dgm:t>
        <a:bodyPr/>
        <a:lstStyle/>
        <a:p>
          <a:endParaRPr lang="en-US"/>
        </a:p>
      </dgm:t>
    </dgm:pt>
    <dgm:pt modelId="{BBD0FA39-6950-44A1-9041-4A538D6F2455}" type="pres">
      <dgm:prSet presAssocID="{62D46325-4827-4A69-A4EF-3F3781ECC767}" presName="parTxOnlySpace" presStyleCnt="0"/>
      <dgm:spPr/>
    </dgm:pt>
    <dgm:pt modelId="{C91D2CBC-B66D-454B-B625-390E1057BCA3}" type="pres">
      <dgm:prSet presAssocID="{D0B0EDD5-3304-4BBA-9BBB-29B4CE08A0AB}" presName="parTxOnly" presStyleLbl="node1" presStyleIdx="2" presStyleCnt="5">
        <dgm:presLayoutVars>
          <dgm:chMax val="0"/>
          <dgm:chPref val="0"/>
          <dgm:bulletEnabled val="1"/>
        </dgm:presLayoutVars>
      </dgm:prSet>
      <dgm:spPr/>
      <dgm:t>
        <a:bodyPr/>
        <a:lstStyle/>
        <a:p>
          <a:endParaRPr lang="en-US"/>
        </a:p>
      </dgm:t>
    </dgm:pt>
    <dgm:pt modelId="{0B5CB389-796C-4224-AA6E-9DF80D526DC1}" type="pres">
      <dgm:prSet presAssocID="{25A7C49F-A348-45B5-99B6-5FF24E8B711A}" presName="parTxOnlySpace" presStyleCnt="0"/>
      <dgm:spPr/>
    </dgm:pt>
    <dgm:pt modelId="{A394A056-D3EE-4F9C-A146-C3A499B176D5}" type="pres">
      <dgm:prSet presAssocID="{8AFE25DE-8167-42E0-86B8-3570DF9CB21B}" presName="parTxOnly" presStyleLbl="node1" presStyleIdx="3" presStyleCnt="5">
        <dgm:presLayoutVars>
          <dgm:chMax val="0"/>
          <dgm:chPref val="0"/>
          <dgm:bulletEnabled val="1"/>
        </dgm:presLayoutVars>
      </dgm:prSet>
      <dgm:spPr/>
      <dgm:t>
        <a:bodyPr/>
        <a:lstStyle/>
        <a:p>
          <a:endParaRPr lang="en-US"/>
        </a:p>
      </dgm:t>
    </dgm:pt>
    <dgm:pt modelId="{97D35F4E-4358-457A-88B6-8172646CDBC2}" type="pres">
      <dgm:prSet presAssocID="{11816993-E70A-4C23-9D31-31496AA4668F}" presName="parTxOnlySpace" presStyleCnt="0"/>
      <dgm:spPr/>
    </dgm:pt>
    <dgm:pt modelId="{5F63D5AF-2F93-4256-A919-706C5F43369D}" type="pres">
      <dgm:prSet presAssocID="{57AAD73D-B6F4-4C44-BD70-AA36168AA01E}" presName="parTxOnly" presStyleLbl="node1" presStyleIdx="4" presStyleCnt="5">
        <dgm:presLayoutVars>
          <dgm:chMax val="0"/>
          <dgm:chPref val="0"/>
          <dgm:bulletEnabled val="1"/>
        </dgm:presLayoutVars>
      </dgm:prSet>
      <dgm:spPr/>
      <dgm:t>
        <a:bodyPr/>
        <a:lstStyle/>
        <a:p>
          <a:endParaRPr lang="en-US"/>
        </a:p>
      </dgm:t>
    </dgm:pt>
  </dgm:ptLst>
  <dgm:cxnLst>
    <dgm:cxn modelId="{4001B648-5183-4724-B98C-520B1A57412D}" srcId="{5279C03B-9368-40D5-A5AA-6EB3B7375CF6}" destId="{B25312C8-86E0-42BC-9FE6-9F60A7B03270}" srcOrd="1" destOrd="0" parTransId="{C76B44F0-1830-4ED8-8B7F-829611827CF2}" sibTransId="{62D46325-4827-4A69-A4EF-3F3781ECC767}"/>
    <dgm:cxn modelId="{811AAF05-36E5-4F09-9401-066B9952A99A}" type="presOf" srcId="{D0B0EDD5-3304-4BBA-9BBB-29B4CE08A0AB}" destId="{C91D2CBC-B66D-454B-B625-390E1057BCA3}" srcOrd="0" destOrd="0" presId="urn:microsoft.com/office/officeart/2005/8/layout/chevron1"/>
    <dgm:cxn modelId="{1E94AB87-26AF-48CA-A479-CC9AD91E7C52}" type="presOf" srcId="{4346E3D9-5395-43BE-AB6D-80F0F4FACBCE}" destId="{F9F1A068-2D7D-400E-BED2-A68875C7927B}" srcOrd="0" destOrd="0" presId="urn:microsoft.com/office/officeart/2005/8/layout/chevron1"/>
    <dgm:cxn modelId="{E2BBF9F4-E5FF-4D99-9DEE-F76F731D1D5A}" srcId="{5279C03B-9368-40D5-A5AA-6EB3B7375CF6}" destId="{8AFE25DE-8167-42E0-86B8-3570DF9CB21B}" srcOrd="3" destOrd="0" parTransId="{75C5D7F2-6181-43E7-B90F-68DBA7D6D8B2}" sibTransId="{11816993-E70A-4C23-9D31-31496AA4668F}"/>
    <dgm:cxn modelId="{62FBD1E1-CCA8-463C-8ECF-8E39FA5D9537}" type="presOf" srcId="{B25312C8-86E0-42BC-9FE6-9F60A7B03270}" destId="{39522598-BBA7-4D58-A66F-6B9512870F04}" srcOrd="0" destOrd="0" presId="urn:microsoft.com/office/officeart/2005/8/layout/chevron1"/>
    <dgm:cxn modelId="{62502D75-0D5B-4D3F-A34F-CC2C3D1ADAC8}" type="presOf" srcId="{57AAD73D-B6F4-4C44-BD70-AA36168AA01E}" destId="{5F63D5AF-2F93-4256-A919-706C5F43369D}" srcOrd="0" destOrd="0" presId="urn:microsoft.com/office/officeart/2005/8/layout/chevron1"/>
    <dgm:cxn modelId="{9EA9987F-5D1E-4D09-A4A6-C1D9B78E17FE}" srcId="{5279C03B-9368-40D5-A5AA-6EB3B7375CF6}" destId="{D0B0EDD5-3304-4BBA-9BBB-29B4CE08A0AB}" srcOrd="2" destOrd="0" parTransId="{895FAEC3-37C7-45C1-9A7B-212B0475D4E9}" sibTransId="{25A7C49F-A348-45B5-99B6-5FF24E8B711A}"/>
    <dgm:cxn modelId="{36FE2866-E9C8-4C3E-9E68-6742FF0053F4}" srcId="{5279C03B-9368-40D5-A5AA-6EB3B7375CF6}" destId="{57AAD73D-B6F4-4C44-BD70-AA36168AA01E}" srcOrd="4" destOrd="0" parTransId="{90E0F72E-5128-4859-836D-28569B72D0B8}" sibTransId="{A05E2243-3200-415D-A3CA-E06B5AC8CAA0}"/>
    <dgm:cxn modelId="{EE907D5A-380A-44FA-99C9-EFD90A3A19AF}" srcId="{5279C03B-9368-40D5-A5AA-6EB3B7375CF6}" destId="{4346E3D9-5395-43BE-AB6D-80F0F4FACBCE}" srcOrd="0" destOrd="0" parTransId="{E76323B1-08AA-4DA5-A3CE-8CF1DE627BB4}" sibTransId="{334AA90C-8BD9-4660-97BD-6A35FF2E6785}"/>
    <dgm:cxn modelId="{5426424A-67E5-4223-B802-E2DA28530715}" type="presOf" srcId="{8AFE25DE-8167-42E0-86B8-3570DF9CB21B}" destId="{A394A056-D3EE-4F9C-A146-C3A499B176D5}" srcOrd="0" destOrd="0" presId="urn:microsoft.com/office/officeart/2005/8/layout/chevron1"/>
    <dgm:cxn modelId="{F6C7EEC4-1095-4024-83AE-E4747A02B805}" type="presOf" srcId="{5279C03B-9368-40D5-A5AA-6EB3B7375CF6}" destId="{897818D9-5273-47C9-9015-7177D69E21D0}" srcOrd="0" destOrd="0" presId="urn:microsoft.com/office/officeart/2005/8/layout/chevron1"/>
    <dgm:cxn modelId="{892CDB52-8D9E-44E4-BD9D-CFB9087C2702}" type="presParOf" srcId="{897818D9-5273-47C9-9015-7177D69E21D0}" destId="{F9F1A068-2D7D-400E-BED2-A68875C7927B}" srcOrd="0" destOrd="0" presId="urn:microsoft.com/office/officeart/2005/8/layout/chevron1"/>
    <dgm:cxn modelId="{A11CD327-FCA2-45D2-98C2-97A0706A506D}" type="presParOf" srcId="{897818D9-5273-47C9-9015-7177D69E21D0}" destId="{41C4262A-A593-4410-8455-9E60F13C7671}" srcOrd="1" destOrd="0" presId="urn:microsoft.com/office/officeart/2005/8/layout/chevron1"/>
    <dgm:cxn modelId="{B1DA846D-C14E-4567-A1CC-F6669C82CF21}" type="presParOf" srcId="{897818D9-5273-47C9-9015-7177D69E21D0}" destId="{39522598-BBA7-4D58-A66F-6B9512870F04}" srcOrd="2" destOrd="0" presId="urn:microsoft.com/office/officeart/2005/8/layout/chevron1"/>
    <dgm:cxn modelId="{8AFC2A3F-403E-4C66-BEED-79F7B5DCF0B9}" type="presParOf" srcId="{897818D9-5273-47C9-9015-7177D69E21D0}" destId="{BBD0FA39-6950-44A1-9041-4A538D6F2455}" srcOrd="3" destOrd="0" presId="urn:microsoft.com/office/officeart/2005/8/layout/chevron1"/>
    <dgm:cxn modelId="{525E2180-DF84-4F5D-8C52-D1682AD64B1D}" type="presParOf" srcId="{897818D9-5273-47C9-9015-7177D69E21D0}" destId="{C91D2CBC-B66D-454B-B625-390E1057BCA3}" srcOrd="4" destOrd="0" presId="urn:microsoft.com/office/officeart/2005/8/layout/chevron1"/>
    <dgm:cxn modelId="{A5072458-B1F2-4EE0-972C-F51E7E5A4B7C}" type="presParOf" srcId="{897818D9-5273-47C9-9015-7177D69E21D0}" destId="{0B5CB389-796C-4224-AA6E-9DF80D526DC1}" srcOrd="5" destOrd="0" presId="urn:microsoft.com/office/officeart/2005/8/layout/chevron1"/>
    <dgm:cxn modelId="{C80A9564-A386-4C65-9B13-ABFE2AA52C43}" type="presParOf" srcId="{897818D9-5273-47C9-9015-7177D69E21D0}" destId="{A394A056-D3EE-4F9C-A146-C3A499B176D5}" srcOrd="6" destOrd="0" presId="urn:microsoft.com/office/officeart/2005/8/layout/chevron1"/>
    <dgm:cxn modelId="{66C897AE-693E-4ED5-9323-7BCAE61DD95A}" type="presParOf" srcId="{897818D9-5273-47C9-9015-7177D69E21D0}" destId="{97D35F4E-4358-457A-88B6-8172646CDBC2}" srcOrd="7" destOrd="0" presId="urn:microsoft.com/office/officeart/2005/8/layout/chevron1"/>
    <dgm:cxn modelId="{F4F306DF-8B80-4A37-B162-A9FE884A58AF}" type="presParOf" srcId="{897818D9-5273-47C9-9015-7177D69E21D0}" destId="{5F63D5AF-2F93-4256-A919-706C5F43369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53" cy="35517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303223" y="0"/>
            <a:ext cx="4057753" cy="355174"/>
          </a:xfrm>
          <a:prstGeom prst="rect">
            <a:avLst/>
          </a:prstGeom>
        </p:spPr>
        <p:txBody>
          <a:bodyPr vert="horz" lIns="91440" tIns="45720" rIns="91440" bIns="45720" rtlCol="0"/>
          <a:lstStyle>
            <a:lvl1pPr algn="r">
              <a:defRPr sz="1200"/>
            </a:lvl1pPr>
          </a:lstStyle>
          <a:p>
            <a:fld id="{FA84237E-90B4-4BAA-978C-8B6EBA0E565C}" type="datetimeFigureOut">
              <a:rPr lang="en-US" smtClean="0"/>
              <a:t>8/14/2019</a:t>
            </a:fld>
            <a:endParaRPr lang="en-US" dirty="0"/>
          </a:p>
        </p:txBody>
      </p:sp>
      <p:sp>
        <p:nvSpPr>
          <p:cNvPr id="4" name="Footer Placeholder 3"/>
          <p:cNvSpPr>
            <a:spLocks noGrp="1"/>
          </p:cNvSpPr>
          <p:nvPr>
            <p:ph type="ftr" sz="quarter" idx="2"/>
          </p:nvPr>
        </p:nvSpPr>
        <p:spPr>
          <a:xfrm>
            <a:off x="0" y="6721901"/>
            <a:ext cx="4057753" cy="35517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03223" y="6721901"/>
            <a:ext cx="4057753" cy="355174"/>
          </a:xfrm>
          <a:prstGeom prst="rect">
            <a:avLst/>
          </a:prstGeom>
        </p:spPr>
        <p:txBody>
          <a:bodyPr vert="horz" lIns="91440" tIns="45720" rIns="91440" bIns="45720" rtlCol="0" anchor="b"/>
          <a:lstStyle>
            <a:lvl1pPr algn="r">
              <a:defRPr sz="1200"/>
            </a:lvl1pPr>
          </a:lstStyle>
          <a:p>
            <a:fld id="{3C07E68E-DF27-453B-BB14-3A8E72748695}" type="slidenum">
              <a:rPr lang="en-US" smtClean="0"/>
              <a:t>‹#›</a:t>
            </a:fld>
            <a:endParaRPr lang="en-US" dirty="0"/>
          </a:p>
        </p:txBody>
      </p:sp>
    </p:spTree>
    <p:extLst>
      <p:ext uri="{BB962C8B-B14F-4D97-AF65-F5344CB8AC3E}">
        <p14:creationId xmlns:p14="http://schemas.microsoft.com/office/powerpoint/2010/main" val="147451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57333" cy="355493"/>
          </a:xfrm>
          <a:prstGeom prst="rect">
            <a:avLst/>
          </a:prstGeom>
        </p:spPr>
        <p:txBody>
          <a:bodyPr vert="horz" lIns="92181" tIns="46090" rIns="92181" bIns="46090" rtlCol="0"/>
          <a:lstStyle>
            <a:lvl1pPr algn="l">
              <a:defRPr sz="1200"/>
            </a:lvl1pPr>
          </a:lstStyle>
          <a:p>
            <a:endParaRPr lang="en-US" dirty="0"/>
          </a:p>
        </p:txBody>
      </p:sp>
      <p:sp>
        <p:nvSpPr>
          <p:cNvPr id="3" name="Date Placeholder 2"/>
          <p:cNvSpPr>
            <a:spLocks noGrp="1"/>
          </p:cNvSpPr>
          <p:nvPr>
            <p:ph type="dt" idx="1"/>
          </p:nvPr>
        </p:nvSpPr>
        <p:spPr>
          <a:xfrm>
            <a:off x="5303304" y="1"/>
            <a:ext cx="4057333" cy="355493"/>
          </a:xfrm>
          <a:prstGeom prst="rect">
            <a:avLst/>
          </a:prstGeom>
        </p:spPr>
        <p:txBody>
          <a:bodyPr vert="horz" lIns="92181" tIns="46090" rIns="92181" bIns="46090" rtlCol="0"/>
          <a:lstStyle>
            <a:lvl1pPr algn="r">
              <a:defRPr sz="1200"/>
            </a:lvl1pPr>
          </a:lstStyle>
          <a:p>
            <a:fld id="{159A7FC9-B729-4E1E-8D27-88D050577700}" type="datetimeFigureOut">
              <a:rPr lang="en-US" smtClean="0"/>
              <a:t>8/14/2019</a:t>
            </a:fld>
            <a:endParaRPr lang="en-US" dirty="0"/>
          </a:p>
        </p:txBody>
      </p:sp>
      <p:sp>
        <p:nvSpPr>
          <p:cNvPr id="4" name="Slide Image Placeholder 3"/>
          <p:cNvSpPr>
            <a:spLocks noGrp="1" noRot="1" noChangeAspect="1"/>
          </p:cNvSpPr>
          <p:nvPr>
            <p:ph type="sldImg" idx="2"/>
          </p:nvPr>
        </p:nvSpPr>
        <p:spPr>
          <a:xfrm>
            <a:off x="2559050" y="884238"/>
            <a:ext cx="4244975" cy="2387600"/>
          </a:xfrm>
          <a:prstGeom prst="rect">
            <a:avLst/>
          </a:prstGeom>
          <a:noFill/>
          <a:ln w="12700">
            <a:solidFill>
              <a:prstClr val="black"/>
            </a:solidFill>
          </a:ln>
        </p:spPr>
        <p:txBody>
          <a:bodyPr vert="horz" lIns="92181" tIns="46090" rIns="92181" bIns="46090" rtlCol="0" anchor="ctr"/>
          <a:lstStyle/>
          <a:p>
            <a:endParaRPr lang="en-US" dirty="0"/>
          </a:p>
        </p:txBody>
      </p:sp>
      <p:sp>
        <p:nvSpPr>
          <p:cNvPr id="5" name="Notes Placeholder 4"/>
          <p:cNvSpPr>
            <a:spLocks noGrp="1"/>
          </p:cNvSpPr>
          <p:nvPr>
            <p:ph type="body" sz="quarter" idx="3"/>
          </p:nvPr>
        </p:nvSpPr>
        <p:spPr>
          <a:xfrm>
            <a:off x="936308" y="3405844"/>
            <a:ext cx="7490460" cy="2786598"/>
          </a:xfrm>
          <a:prstGeom prst="rect">
            <a:avLst/>
          </a:prstGeom>
        </p:spPr>
        <p:txBody>
          <a:bodyPr vert="horz" lIns="92181" tIns="46090" rIns="92181" bIns="4609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21585"/>
            <a:ext cx="4057333" cy="355491"/>
          </a:xfrm>
          <a:prstGeom prst="rect">
            <a:avLst/>
          </a:prstGeom>
        </p:spPr>
        <p:txBody>
          <a:bodyPr vert="horz" lIns="92181" tIns="46090" rIns="92181" bIns="460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03304" y="6721585"/>
            <a:ext cx="4057333" cy="355491"/>
          </a:xfrm>
          <a:prstGeom prst="rect">
            <a:avLst/>
          </a:prstGeom>
        </p:spPr>
        <p:txBody>
          <a:bodyPr vert="horz" lIns="92181" tIns="46090" rIns="92181" bIns="46090" rtlCol="0" anchor="b"/>
          <a:lstStyle>
            <a:lvl1pPr algn="r">
              <a:defRPr sz="1200"/>
            </a:lvl1pPr>
          </a:lstStyle>
          <a:p>
            <a:fld id="{0B334484-DDA6-4A4E-A72C-CFF8D6015144}" type="slidenum">
              <a:rPr lang="en-US" smtClean="0"/>
              <a:t>‹#›</a:t>
            </a:fld>
            <a:endParaRPr lang="en-US" dirty="0"/>
          </a:p>
        </p:txBody>
      </p:sp>
    </p:spTree>
    <p:extLst>
      <p:ext uri="{BB962C8B-B14F-4D97-AF65-F5344CB8AC3E}">
        <p14:creationId xmlns:p14="http://schemas.microsoft.com/office/powerpoint/2010/main" val="169447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34484-DDA6-4A4E-A72C-CFF8D6015144}" type="slidenum">
              <a:rPr lang="en-US" smtClean="0"/>
              <a:t>1</a:t>
            </a:fld>
            <a:endParaRPr lang="en-US" dirty="0"/>
          </a:p>
        </p:txBody>
      </p:sp>
    </p:spTree>
    <p:extLst>
      <p:ext uri="{BB962C8B-B14F-4D97-AF65-F5344CB8AC3E}">
        <p14:creationId xmlns:p14="http://schemas.microsoft.com/office/powerpoint/2010/main" val="2388315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Decennial Census Overview(page 3) </a:t>
            </a:r>
          </a:p>
          <a:p>
            <a:r>
              <a:rPr lang="en-US" dirty="0"/>
              <a:t>The Census is Confidential, and that confidentiality is required by law. (Update title)</a:t>
            </a:r>
          </a:p>
        </p:txBody>
      </p:sp>
      <p:sp>
        <p:nvSpPr>
          <p:cNvPr id="4" name="Slide Number Placeholder 3"/>
          <p:cNvSpPr>
            <a:spLocks noGrp="1"/>
          </p:cNvSpPr>
          <p:nvPr>
            <p:ph type="sldNum" sz="quarter" idx="10"/>
          </p:nvPr>
        </p:nvSpPr>
        <p:spPr/>
        <p:txBody>
          <a:bodyPr/>
          <a:lstStyle/>
          <a:p>
            <a:fld id="{0B334484-DDA6-4A4E-A72C-CFF8D6015144}" type="slidenum">
              <a:rPr lang="en-US" smtClean="0"/>
              <a:t>10</a:t>
            </a:fld>
            <a:endParaRPr lang="en-US" dirty="0"/>
          </a:p>
        </p:txBody>
      </p:sp>
    </p:spTree>
    <p:extLst>
      <p:ext uri="{BB962C8B-B14F-4D97-AF65-F5344CB8AC3E}">
        <p14:creationId xmlns:p14="http://schemas.microsoft.com/office/powerpoint/2010/main" val="2825651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2: CCCs Overview (page 5)</a:t>
            </a:r>
          </a:p>
          <a:p>
            <a:r>
              <a:rPr lang="en-US" dirty="0"/>
              <a:t>What is a CCC?</a:t>
            </a:r>
          </a:p>
        </p:txBody>
      </p:sp>
      <p:sp>
        <p:nvSpPr>
          <p:cNvPr id="4" name="Slide Number Placeholder 3"/>
          <p:cNvSpPr>
            <a:spLocks noGrp="1"/>
          </p:cNvSpPr>
          <p:nvPr>
            <p:ph type="sldNum" sz="quarter" idx="10"/>
          </p:nvPr>
        </p:nvSpPr>
        <p:spPr/>
        <p:txBody>
          <a:bodyPr/>
          <a:lstStyle/>
          <a:p>
            <a:fld id="{0B334484-DDA6-4A4E-A72C-CFF8D6015144}" type="slidenum">
              <a:rPr lang="en-US" smtClean="0"/>
              <a:t>11</a:t>
            </a:fld>
            <a:endParaRPr lang="en-US" dirty="0"/>
          </a:p>
        </p:txBody>
      </p:sp>
    </p:spTree>
    <p:extLst>
      <p:ext uri="{BB962C8B-B14F-4D97-AF65-F5344CB8AC3E}">
        <p14:creationId xmlns:p14="http://schemas.microsoft.com/office/powerpoint/2010/main" val="413407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 Forming CCCs (page 7)</a:t>
            </a:r>
          </a:p>
          <a:p>
            <a:pPr defTabSz="921807">
              <a:defRPr/>
            </a:pPr>
            <a:r>
              <a:rPr lang="en-US" b="1" dirty="0"/>
              <a:t>Tribal or Local Government CCCs</a:t>
            </a:r>
          </a:p>
          <a:p>
            <a:endParaRPr lang="en-US" dirty="0"/>
          </a:p>
        </p:txBody>
      </p:sp>
      <p:sp>
        <p:nvSpPr>
          <p:cNvPr id="4" name="Slide Number Placeholder 3"/>
          <p:cNvSpPr>
            <a:spLocks noGrp="1"/>
          </p:cNvSpPr>
          <p:nvPr>
            <p:ph type="sldNum" sz="quarter" idx="10"/>
          </p:nvPr>
        </p:nvSpPr>
        <p:spPr/>
        <p:txBody>
          <a:bodyPr/>
          <a:lstStyle/>
          <a:p>
            <a:fld id="{0B334484-DDA6-4A4E-A72C-CFF8D6015144}" type="slidenum">
              <a:rPr lang="en-US" smtClean="0"/>
              <a:t>12</a:t>
            </a:fld>
            <a:endParaRPr lang="en-US" dirty="0"/>
          </a:p>
        </p:txBody>
      </p:sp>
    </p:spTree>
    <p:extLst>
      <p:ext uri="{BB962C8B-B14F-4D97-AF65-F5344CB8AC3E}">
        <p14:creationId xmlns:p14="http://schemas.microsoft.com/office/powerpoint/2010/main" val="238115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 Forming CCCs (page 7)</a:t>
            </a:r>
          </a:p>
          <a:p>
            <a:r>
              <a:rPr lang="en-US" dirty="0"/>
              <a:t>Community CCCs</a:t>
            </a:r>
          </a:p>
          <a:p>
            <a:endParaRPr lang="en-US" dirty="0"/>
          </a:p>
        </p:txBody>
      </p:sp>
      <p:sp>
        <p:nvSpPr>
          <p:cNvPr id="4" name="Slide Number Placeholder 3"/>
          <p:cNvSpPr>
            <a:spLocks noGrp="1"/>
          </p:cNvSpPr>
          <p:nvPr>
            <p:ph type="sldNum" sz="quarter" idx="10"/>
          </p:nvPr>
        </p:nvSpPr>
        <p:spPr/>
        <p:txBody>
          <a:bodyPr/>
          <a:lstStyle/>
          <a:p>
            <a:fld id="{0B334484-DDA6-4A4E-A72C-CFF8D6015144}" type="slidenum">
              <a:rPr lang="en-US" smtClean="0"/>
              <a:t>13</a:t>
            </a:fld>
            <a:endParaRPr lang="en-US" dirty="0"/>
          </a:p>
        </p:txBody>
      </p:sp>
    </p:spTree>
    <p:extLst>
      <p:ext uri="{BB962C8B-B14F-4D97-AF65-F5344CB8AC3E}">
        <p14:creationId xmlns:p14="http://schemas.microsoft.com/office/powerpoint/2010/main" val="140779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 Forming CCCs (page 7)</a:t>
            </a:r>
          </a:p>
          <a:p>
            <a:pPr defTabSz="921807">
              <a:defRPr/>
            </a:pPr>
            <a:r>
              <a:rPr lang="en-US" b="1" dirty="0"/>
              <a:t>CCC Structure</a:t>
            </a:r>
          </a:p>
          <a:p>
            <a:endParaRPr lang="en-US" dirty="0"/>
          </a:p>
        </p:txBody>
      </p:sp>
      <p:sp>
        <p:nvSpPr>
          <p:cNvPr id="4" name="Slide Number Placeholder 3"/>
          <p:cNvSpPr>
            <a:spLocks noGrp="1"/>
          </p:cNvSpPr>
          <p:nvPr>
            <p:ph type="sldNum" sz="quarter" idx="10"/>
          </p:nvPr>
        </p:nvSpPr>
        <p:spPr/>
        <p:txBody>
          <a:bodyPr/>
          <a:lstStyle/>
          <a:p>
            <a:fld id="{0B334484-DDA6-4A4E-A72C-CFF8D6015144}" type="slidenum">
              <a:rPr lang="en-US" smtClean="0"/>
              <a:t>14</a:t>
            </a:fld>
            <a:endParaRPr lang="en-US" dirty="0"/>
          </a:p>
        </p:txBody>
      </p:sp>
    </p:spTree>
    <p:extLst>
      <p:ext uri="{BB962C8B-B14F-4D97-AF65-F5344CB8AC3E}">
        <p14:creationId xmlns:p14="http://schemas.microsoft.com/office/powerpoint/2010/main" val="3451948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 Forming CCCs (page 8)</a:t>
            </a:r>
          </a:p>
          <a:p>
            <a:r>
              <a:rPr lang="en-US" dirty="0"/>
              <a:t>Recommended Subcommittee Structure</a:t>
            </a:r>
          </a:p>
          <a:p>
            <a:endParaRPr lang="en-US" dirty="0"/>
          </a:p>
        </p:txBody>
      </p:sp>
      <p:sp>
        <p:nvSpPr>
          <p:cNvPr id="4" name="Slide Number Placeholder 3"/>
          <p:cNvSpPr>
            <a:spLocks noGrp="1"/>
          </p:cNvSpPr>
          <p:nvPr>
            <p:ph type="sldNum" sz="quarter" idx="10"/>
          </p:nvPr>
        </p:nvSpPr>
        <p:spPr/>
        <p:txBody>
          <a:bodyPr/>
          <a:lstStyle/>
          <a:p>
            <a:fld id="{0B334484-DDA6-4A4E-A72C-CFF8D6015144}" type="slidenum">
              <a:rPr lang="en-US" smtClean="0"/>
              <a:t>15</a:t>
            </a:fld>
            <a:endParaRPr lang="en-US" dirty="0"/>
          </a:p>
        </p:txBody>
      </p:sp>
    </p:spTree>
    <p:extLst>
      <p:ext uri="{BB962C8B-B14F-4D97-AF65-F5344CB8AC3E}">
        <p14:creationId xmlns:p14="http://schemas.microsoft.com/office/powerpoint/2010/main" val="2971600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 Forming CCCs (page 8)</a:t>
            </a:r>
          </a:p>
          <a:p>
            <a:r>
              <a:rPr lang="en-US" dirty="0"/>
              <a:t>Recruitment and Government</a:t>
            </a:r>
          </a:p>
          <a:p>
            <a:endParaRPr lang="en-US" dirty="0"/>
          </a:p>
        </p:txBody>
      </p:sp>
      <p:sp>
        <p:nvSpPr>
          <p:cNvPr id="4" name="Slide Number Placeholder 3"/>
          <p:cNvSpPr>
            <a:spLocks noGrp="1"/>
          </p:cNvSpPr>
          <p:nvPr>
            <p:ph type="sldNum" sz="quarter" idx="10"/>
          </p:nvPr>
        </p:nvSpPr>
        <p:spPr/>
        <p:txBody>
          <a:bodyPr/>
          <a:lstStyle/>
          <a:p>
            <a:fld id="{0B334484-DDA6-4A4E-A72C-CFF8D6015144}" type="slidenum">
              <a:rPr lang="en-US" smtClean="0"/>
              <a:t>16</a:t>
            </a:fld>
            <a:endParaRPr lang="en-US" dirty="0"/>
          </a:p>
        </p:txBody>
      </p:sp>
    </p:spTree>
    <p:extLst>
      <p:ext uri="{BB962C8B-B14F-4D97-AF65-F5344CB8AC3E}">
        <p14:creationId xmlns:p14="http://schemas.microsoft.com/office/powerpoint/2010/main" val="286034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 Forming CCCs (page8-9)</a:t>
            </a:r>
          </a:p>
          <a:p>
            <a:r>
              <a:rPr lang="en-US" dirty="0"/>
              <a:t>Education and Faith-based</a:t>
            </a:r>
          </a:p>
        </p:txBody>
      </p:sp>
      <p:sp>
        <p:nvSpPr>
          <p:cNvPr id="4" name="Slide Number Placeholder 3"/>
          <p:cNvSpPr>
            <a:spLocks noGrp="1"/>
          </p:cNvSpPr>
          <p:nvPr>
            <p:ph type="sldNum" sz="quarter" idx="10"/>
          </p:nvPr>
        </p:nvSpPr>
        <p:spPr/>
        <p:txBody>
          <a:bodyPr/>
          <a:lstStyle/>
          <a:p>
            <a:fld id="{0B334484-DDA6-4A4E-A72C-CFF8D6015144}" type="slidenum">
              <a:rPr lang="en-US" smtClean="0"/>
              <a:t>17</a:t>
            </a:fld>
            <a:endParaRPr lang="en-US" dirty="0"/>
          </a:p>
        </p:txBody>
      </p:sp>
    </p:spTree>
    <p:extLst>
      <p:ext uri="{BB962C8B-B14F-4D97-AF65-F5344CB8AC3E}">
        <p14:creationId xmlns:p14="http://schemas.microsoft.com/office/powerpoint/2010/main" val="1522777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 Forming CCCs (page 9)</a:t>
            </a:r>
          </a:p>
          <a:p>
            <a:r>
              <a:rPr lang="en-US" dirty="0"/>
              <a:t>Media Subcommittee and Community-based</a:t>
            </a:r>
          </a:p>
        </p:txBody>
      </p:sp>
      <p:sp>
        <p:nvSpPr>
          <p:cNvPr id="4" name="Slide Number Placeholder 3"/>
          <p:cNvSpPr>
            <a:spLocks noGrp="1"/>
          </p:cNvSpPr>
          <p:nvPr>
            <p:ph type="sldNum" sz="quarter" idx="10"/>
          </p:nvPr>
        </p:nvSpPr>
        <p:spPr/>
        <p:txBody>
          <a:bodyPr/>
          <a:lstStyle/>
          <a:p>
            <a:fld id="{0B334484-DDA6-4A4E-A72C-CFF8D6015144}" type="slidenum">
              <a:rPr lang="en-US" smtClean="0"/>
              <a:t>18</a:t>
            </a:fld>
            <a:endParaRPr lang="en-US" dirty="0"/>
          </a:p>
        </p:txBody>
      </p:sp>
    </p:spTree>
    <p:extLst>
      <p:ext uri="{BB962C8B-B14F-4D97-AF65-F5344CB8AC3E}">
        <p14:creationId xmlns:p14="http://schemas.microsoft.com/office/powerpoint/2010/main" val="1457230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 Forming CCCs</a:t>
            </a:r>
          </a:p>
          <a:p>
            <a:r>
              <a:rPr lang="en-US" dirty="0"/>
              <a:t>Business (page 9)</a:t>
            </a:r>
          </a:p>
        </p:txBody>
      </p:sp>
      <p:sp>
        <p:nvSpPr>
          <p:cNvPr id="4" name="Slide Number Placeholder 3"/>
          <p:cNvSpPr>
            <a:spLocks noGrp="1"/>
          </p:cNvSpPr>
          <p:nvPr>
            <p:ph type="sldNum" sz="quarter" idx="10"/>
          </p:nvPr>
        </p:nvSpPr>
        <p:spPr/>
        <p:txBody>
          <a:bodyPr/>
          <a:lstStyle/>
          <a:p>
            <a:fld id="{0B334484-DDA6-4A4E-A72C-CFF8D6015144}" type="slidenum">
              <a:rPr lang="en-US" smtClean="0"/>
              <a:t>19</a:t>
            </a:fld>
            <a:endParaRPr lang="en-US" dirty="0"/>
          </a:p>
        </p:txBody>
      </p:sp>
    </p:spTree>
    <p:extLst>
      <p:ext uri="{BB962C8B-B14F-4D97-AF65-F5344CB8AC3E}">
        <p14:creationId xmlns:p14="http://schemas.microsoft.com/office/powerpoint/2010/main" val="6337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34484-DDA6-4A4E-A72C-CFF8D6015144}" type="slidenum">
              <a:rPr lang="en-US" smtClean="0"/>
              <a:t>2</a:t>
            </a:fld>
            <a:endParaRPr lang="en-US" dirty="0"/>
          </a:p>
        </p:txBody>
      </p:sp>
    </p:spTree>
    <p:extLst>
      <p:ext uri="{BB962C8B-B14F-4D97-AF65-F5344CB8AC3E}">
        <p14:creationId xmlns:p14="http://schemas.microsoft.com/office/powerpoint/2010/main" val="2344976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8: Summary and Closing (page 21)</a:t>
            </a:r>
          </a:p>
        </p:txBody>
      </p:sp>
      <p:sp>
        <p:nvSpPr>
          <p:cNvPr id="4" name="Slide Number Placeholder 3"/>
          <p:cNvSpPr>
            <a:spLocks noGrp="1"/>
          </p:cNvSpPr>
          <p:nvPr>
            <p:ph type="sldNum" sz="quarter" idx="10"/>
          </p:nvPr>
        </p:nvSpPr>
        <p:spPr/>
        <p:txBody>
          <a:bodyPr/>
          <a:lstStyle/>
          <a:p>
            <a:fld id="{0B334484-DDA6-4A4E-A72C-CFF8D6015144}" type="slidenum">
              <a:rPr lang="en-US" smtClean="0"/>
              <a:t>20</a:t>
            </a:fld>
            <a:endParaRPr lang="en-US" dirty="0"/>
          </a:p>
        </p:txBody>
      </p:sp>
    </p:spTree>
    <p:extLst>
      <p:ext uri="{BB962C8B-B14F-4D97-AF65-F5344CB8AC3E}">
        <p14:creationId xmlns:p14="http://schemas.microsoft.com/office/powerpoint/2010/main" val="2958178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3610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 2020 Census Integrated Communications Campaign (page 16)</a:t>
            </a:r>
          </a:p>
        </p:txBody>
      </p:sp>
      <p:sp>
        <p:nvSpPr>
          <p:cNvPr id="4" name="Slide Number Placeholder 3"/>
          <p:cNvSpPr>
            <a:spLocks noGrp="1"/>
          </p:cNvSpPr>
          <p:nvPr>
            <p:ph type="sldNum" sz="quarter" idx="10"/>
          </p:nvPr>
        </p:nvSpPr>
        <p:spPr/>
        <p:txBody>
          <a:bodyPr/>
          <a:lstStyle/>
          <a:p>
            <a:fld id="{0B334484-DDA6-4A4E-A72C-CFF8D6015144}" type="slidenum">
              <a:rPr lang="en-US" smtClean="0"/>
              <a:t>22</a:t>
            </a:fld>
            <a:endParaRPr lang="en-US" dirty="0"/>
          </a:p>
        </p:txBody>
      </p:sp>
    </p:spTree>
    <p:extLst>
      <p:ext uri="{BB962C8B-B14F-4D97-AF65-F5344CB8AC3E}">
        <p14:creationId xmlns:p14="http://schemas.microsoft.com/office/powerpoint/2010/main" val="79359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4: Timeline Key Communications Phases (page 11)</a:t>
            </a:r>
          </a:p>
        </p:txBody>
      </p:sp>
      <p:sp>
        <p:nvSpPr>
          <p:cNvPr id="4" name="Slide Number Placeholder 3"/>
          <p:cNvSpPr>
            <a:spLocks noGrp="1"/>
          </p:cNvSpPr>
          <p:nvPr>
            <p:ph type="sldNum" sz="quarter" idx="10"/>
          </p:nvPr>
        </p:nvSpPr>
        <p:spPr/>
        <p:txBody>
          <a:bodyPr/>
          <a:lstStyle/>
          <a:p>
            <a:fld id="{0B334484-DDA6-4A4E-A72C-CFF8D6015144}" type="slidenum">
              <a:rPr lang="en-US" smtClean="0"/>
              <a:t>23</a:t>
            </a:fld>
            <a:endParaRPr lang="en-US" dirty="0"/>
          </a:p>
        </p:txBody>
      </p:sp>
    </p:spTree>
    <p:extLst>
      <p:ext uri="{BB962C8B-B14F-4D97-AF65-F5344CB8AC3E}">
        <p14:creationId xmlns:p14="http://schemas.microsoft.com/office/powerpoint/2010/main" val="2907620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4: Timeline Key Communications Actions (page12)</a:t>
            </a:r>
          </a:p>
        </p:txBody>
      </p:sp>
      <p:sp>
        <p:nvSpPr>
          <p:cNvPr id="4" name="Slide Number Placeholder 3"/>
          <p:cNvSpPr>
            <a:spLocks noGrp="1"/>
          </p:cNvSpPr>
          <p:nvPr>
            <p:ph type="sldNum" sz="quarter" idx="10"/>
          </p:nvPr>
        </p:nvSpPr>
        <p:spPr/>
        <p:txBody>
          <a:bodyPr/>
          <a:lstStyle/>
          <a:p>
            <a:fld id="{0B334484-DDA6-4A4E-A72C-CFF8D6015144}" type="slidenum">
              <a:rPr lang="en-US" smtClean="0"/>
              <a:t>24</a:t>
            </a:fld>
            <a:endParaRPr lang="en-US" dirty="0"/>
          </a:p>
        </p:txBody>
      </p:sp>
    </p:spTree>
    <p:extLst>
      <p:ext uri="{BB962C8B-B14F-4D97-AF65-F5344CB8AC3E}">
        <p14:creationId xmlns:p14="http://schemas.microsoft.com/office/powerpoint/2010/main" val="1495491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4: Timeline Key Communications Actions (page 12)</a:t>
            </a:r>
          </a:p>
        </p:txBody>
      </p:sp>
      <p:sp>
        <p:nvSpPr>
          <p:cNvPr id="4" name="Slide Number Placeholder 3"/>
          <p:cNvSpPr>
            <a:spLocks noGrp="1"/>
          </p:cNvSpPr>
          <p:nvPr>
            <p:ph type="sldNum" sz="quarter" idx="10"/>
          </p:nvPr>
        </p:nvSpPr>
        <p:spPr/>
        <p:txBody>
          <a:bodyPr/>
          <a:lstStyle/>
          <a:p>
            <a:fld id="{0B334484-DDA6-4A4E-A72C-CFF8D6015144}" type="slidenum">
              <a:rPr lang="en-US" smtClean="0"/>
              <a:t>25</a:t>
            </a:fld>
            <a:endParaRPr lang="en-US" dirty="0"/>
          </a:p>
        </p:txBody>
      </p:sp>
    </p:spTree>
    <p:extLst>
      <p:ext uri="{BB962C8B-B14F-4D97-AF65-F5344CB8AC3E}">
        <p14:creationId xmlns:p14="http://schemas.microsoft.com/office/powerpoint/2010/main" val="2144264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4: Timeline Key Communications Actions (page 12)</a:t>
            </a:r>
          </a:p>
        </p:txBody>
      </p:sp>
      <p:sp>
        <p:nvSpPr>
          <p:cNvPr id="4" name="Slide Number Placeholder 3"/>
          <p:cNvSpPr>
            <a:spLocks noGrp="1"/>
          </p:cNvSpPr>
          <p:nvPr>
            <p:ph type="sldNum" sz="quarter" idx="10"/>
          </p:nvPr>
        </p:nvSpPr>
        <p:spPr/>
        <p:txBody>
          <a:bodyPr/>
          <a:lstStyle/>
          <a:p>
            <a:fld id="{0B334484-DDA6-4A4E-A72C-CFF8D6015144}" type="slidenum">
              <a:rPr lang="en-US" smtClean="0"/>
              <a:t>26</a:t>
            </a:fld>
            <a:endParaRPr lang="en-US" dirty="0"/>
          </a:p>
        </p:txBody>
      </p:sp>
    </p:spTree>
    <p:extLst>
      <p:ext uri="{BB962C8B-B14F-4D97-AF65-F5344CB8AC3E}">
        <p14:creationId xmlns:p14="http://schemas.microsoft.com/office/powerpoint/2010/main" val="2950824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4: Timeline Key Communications Phases (page 12)</a:t>
            </a:r>
          </a:p>
        </p:txBody>
      </p:sp>
      <p:sp>
        <p:nvSpPr>
          <p:cNvPr id="4" name="Slide Number Placeholder 3"/>
          <p:cNvSpPr>
            <a:spLocks noGrp="1"/>
          </p:cNvSpPr>
          <p:nvPr>
            <p:ph type="sldNum" sz="quarter" idx="10"/>
          </p:nvPr>
        </p:nvSpPr>
        <p:spPr/>
        <p:txBody>
          <a:bodyPr/>
          <a:lstStyle/>
          <a:p>
            <a:fld id="{0B334484-DDA6-4A4E-A72C-CFF8D6015144}" type="slidenum">
              <a:rPr lang="en-US" smtClean="0"/>
              <a:t>27</a:t>
            </a:fld>
            <a:endParaRPr lang="en-US" dirty="0"/>
          </a:p>
        </p:txBody>
      </p:sp>
    </p:spTree>
    <p:extLst>
      <p:ext uri="{BB962C8B-B14F-4D97-AF65-F5344CB8AC3E}">
        <p14:creationId xmlns:p14="http://schemas.microsoft.com/office/powerpoint/2010/main" val="895406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34484-DDA6-4A4E-A72C-CFF8D6015144}" type="slidenum">
              <a:rPr lang="en-US" smtClean="0"/>
              <a:t>28</a:t>
            </a:fld>
            <a:endParaRPr lang="en-US" dirty="0"/>
          </a:p>
        </p:txBody>
      </p:sp>
    </p:spTree>
    <p:extLst>
      <p:ext uri="{BB962C8B-B14F-4D97-AF65-F5344CB8AC3E}">
        <p14:creationId xmlns:p14="http://schemas.microsoft.com/office/powerpoint/2010/main" val="3477414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05493"/>
                </a:solidFill>
              </a:rPr>
              <a:t>Chapter 5: Planning Your Work &amp; Working Your Plan</a:t>
            </a:r>
            <a:endParaRPr lang="en-US" dirty="0"/>
          </a:p>
        </p:txBody>
      </p:sp>
      <p:sp>
        <p:nvSpPr>
          <p:cNvPr id="4" name="Slide Number Placeholder 3"/>
          <p:cNvSpPr>
            <a:spLocks noGrp="1"/>
          </p:cNvSpPr>
          <p:nvPr>
            <p:ph type="sldNum" sz="quarter" idx="10"/>
          </p:nvPr>
        </p:nvSpPr>
        <p:spPr/>
        <p:txBody>
          <a:bodyPr/>
          <a:lstStyle/>
          <a:p>
            <a:fld id="{0B334484-DDA6-4A4E-A72C-CFF8D6015144}" type="slidenum">
              <a:rPr lang="en-US" smtClean="0"/>
              <a:t>29</a:t>
            </a:fld>
            <a:endParaRPr lang="en-US" dirty="0"/>
          </a:p>
        </p:txBody>
      </p:sp>
    </p:spTree>
    <p:extLst>
      <p:ext uri="{BB962C8B-B14F-4D97-AF65-F5344CB8AC3E}">
        <p14:creationId xmlns:p14="http://schemas.microsoft.com/office/powerpoint/2010/main" val="392336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34484-DDA6-4A4E-A72C-CFF8D6015144}" type="slidenum">
              <a:rPr lang="en-US" smtClean="0"/>
              <a:t>3</a:t>
            </a:fld>
            <a:endParaRPr lang="en-US" dirty="0"/>
          </a:p>
        </p:txBody>
      </p:sp>
    </p:spTree>
    <p:extLst>
      <p:ext uri="{BB962C8B-B14F-4D97-AF65-F5344CB8AC3E}">
        <p14:creationId xmlns:p14="http://schemas.microsoft.com/office/powerpoint/2010/main" val="1125179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5: Planning Your Work &amp; Working Your Plan (page 13)</a:t>
            </a:r>
          </a:p>
        </p:txBody>
      </p:sp>
      <p:sp>
        <p:nvSpPr>
          <p:cNvPr id="4" name="Slide Number Placeholder 3"/>
          <p:cNvSpPr>
            <a:spLocks noGrp="1"/>
          </p:cNvSpPr>
          <p:nvPr>
            <p:ph type="sldNum" sz="quarter" idx="10"/>
          </p:nvPr>
        </p:nvSpPr>
        <p:spPr/>
        <p:txBody>
          <a:bodyPr/>
          <a:lstStyle/>
          <a:p>
            <a:fld id="{0B334484-DDA6-4A4E-A72C-CFF8D6015144}" type="slidenum">
              <a:rPr lang="en-US" smtClean="0"/>
              <a:t>30</a:t>
            </a:fld>
            <a:endParaRPr lang="en-US" dirty="0"/>
          </a:p>
        </p:txBody>
      </p:sp>
    </p:spTree>
    <p:extLst>
      <p:ext uri="{BB962C8B-B14F-4D97-AF65-F5344CB8AC3E}">
        <p14:creationId xmlns:p14="http://schemas.microsoft.com/office/powerpoint/2010/main" val="2064296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 2020 Census Integrated Communications Campaign (page 15)</a:t>
            </a:r>
          </a:p>
        </p:txBody>
      </p:sp>
      <p:sp>
        <p:nvSpPr>
          <p:cNvPr id="4" name="Slide Number Placeholder 3"/>
          <p:cNvSpPr>
            <a:spLocks noGrp="1"/>
          </p:cNvSpPr>
          <p:nvPr>
            <p:ph type="sldNum" sz="quarter" idx="10"/>
          </p:nvPr>
        </p:nvSpPr>
        <p:spPr/>
        <p:txBody>
          <a:bodyPr/>
          <a:lstStyle/>
          <a:p>
            <a:fld id="{0B334484-DDA6-4A4E-A72C-CFF8D6015144}" type="slidenum">
              <a:rPr lang="en-US" smtClean="0"/>
              <a:t>31</a:t>
            </a:fld>
            <a:endParaRPr lang="en-US" dirty="0"/>
          </a:p>
        </p:txBody>
      </p:sp>
    </p:spTree>
    <p:extLst>
      <p:ext uri="{BB962C8B-B14F-4D97-AF65-F5344CB8AC3E}">
        <p14:creationId xmlns:p14="http://schemas.microsoft.com/office/powerpoint/2010/main" val="91816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05493"/>
                </a:solidFill>
              </a:rPr>
              <a:t>Chapter 5: Planning Your Work &amp; Working Your Plan (page 14)</a:t>
            </a:r>
          </a:p>
          <a:p>
            <a:pPr defTabSz="921807">
              <a:defRPr/>
            </a:pPr>
            <a:r>
              <a:rPr lang="en-US" dirty="0"/>
              <a:t>DRAFT 4.12.18</a:t>
            </a:r>
          </a:p>
          <a:p>
            <a:endParaRPr lang="en-US" dirty="0"/>
          </a:p>
        </p:txBody>
      </p:sp>
      <p:sp>
        <p:nvSpPr>
          <p:cNvPr id="4" name="Slide Number Placeholder 3"/>
          <p:cNvSpPr>
            <a:spLocks noGrp="1"/>
          </p:cNvSpPr>
          <p:nvPr>
            <p:ph type="sldNum" sz="quarter" idx="10"/>
          </p:nvPr>
        </p:nvSpPr>
        <p:spPr/>
        <p:txBody>
          <a:bodyPr/>
          <a:lstStyle/>
          <a:p>
            <a:fld id="{0B334484-DDA6-4A4E-A72C-CFF8D6015144}" type="slidenum">
              <a:rPr lang="en-US" smtClean="0"/>
              <a:t>32</a:t>
            </a:fld>
            <a:endParaRPr lang="en-US" dirty="0"/>
          </a:p>
        </p:txBody>
      </p:sp>
    </p:spTree>
    <p:extLst>
      <p:ext uri="{BB962C8B-B14F-4D97-AF65-F5344CB8AC3E}">
        <p14:creationId xmlns:p14="http://schemas.microsoft.com/office/powerpoint/2010/main" val="2036847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https://www.npr.org/2014/10/06/349316543/don-t-label-me-origins-of-generational-names-and-why-we-use-them</a:t>
            </a:r>
          </a:p>
          <a:p>
            <a:endParaRPr lang="en-US" dirty="0"/>
          </a:p>
          <a:p>
            <a:pPr marL="172788" indent="-172788">
              <a:buFont typeface="Arial" panose="020B0604020202020204" pitchFamily="34" charset="0"/>
              <a:buChar char="•"/>
            </a:pPr>
            <a:r>
              <a:rPr lang="en-US" dirty="0"/>
              <a:t>“Silent Generation”:</a:t>
            </a:r>
            <a:r>
              <a:rPr lang="en-US" baseline="0" dirty="0"/>
              <a:t> Too young to see action in World War II but too old to take part in the Summer of Love; First appeared in November 1961 </a:t>
            </a:r>
            <a:r>
              <a:rPr lang="en-US" i="1" baseline="0" dirty="0"/>
              <a:t>Time</a:t>
            </a:r>
            <a:r>
              <a:rPr lang="en-US" baseline="0" dirty="0"/>
              <a:t> article.</a:t>
            </a:r>
          </a:p>
          <a:p>
            <a:pPr marL="172788" indent="-172788">
              <a:buFont typeface="Arial" panose="020B0604020202020204" pitchFamily="34" charset="0"/>
              <a:buChar char="•"/>
            </a:pPr>
            <a:endParaRPr lang="en-US" dirty="0"/>
          </a:p>
          <a:p>
            <a:pPr marL="172788" indent="-172788">
              <a:buFont typeface="Arial" panose="020B0604020202020204" pitchFamily="34" charset="0"/>
              <a:buChar char="•"/>
            </a:pPr>
            <a:r>
              <a:rPr lang="en-US" dirty="0"/>
              <a:t>“Baby Boomers”” describes the economic boom after World War II, and later, the rise in fertility rates.</a:t>
            </a:r>
          </a:p>
          <a:p>
            <a:pPr marL="172788" indent="-172788">
              <a:buFont typeface="Arial" panose="020B0604020202020204" pitchFamily="34" charset="0"/>
              <a:buChar char="•"/>
            </a:pPr>
            <a:endParaRPr lang="en-US" dirty="0"/>
          </a:p>
          <a:p>
            <a:pPr marL="172788" indent="-172788">
              <a:buFont typeface="Arial" panose="020B0604020202020204" pitchFamily="34" charset="0"/>
              <a:buChar char="•"/>
            </a:pPr>
            <a:r>
              <a:rPr lang="en-US" dirty="0"/>
              <a:t>“Generation X”: First appeared in a Robert Capa photo essay on young adults coming of age after World War II. Author</a:t>
            </a:r>
            <a:r>
              <a:rPr lang="en-US" baseline="0" dirty="0"/>
              <a:t> Douglas Coupland, 1991 book, Generation X: Tales for an Accelerated Culture, explained the letter “X” signifies his generation’s desire not to be defined.</a:t>
            </a:r>
          </a:p>
          <a:p>
            <a:pPr marL="172788" indent="-172788">
              <a:buFont typeface="Arial" panose="020B0604020202020204" pitchFamily="34" charset="0"/>
              <a:buChar char="•"/>
            </a:pPr>
            <a:endParaRPr lang="en-US" dirty="0"/>
          </a:p>
          <a:p>
            <a:pPr marL="172788" indent="-172788">
              <a:buFont typeface="Arial" panose="020B0604020202020204" pitchFamily="34" charset="0"/>
              <a:buChar char="•"/>
            </a:pPr>
            <a:r>
              <a:rPr lang="en-US" dirty="0"/>
              <a:t>“Millennial Generation”:  Coined by historian</a:t>
            </a:r>
            <a:r>
              <a:rPr lang="en-US" baseline="0" dirty="0"/>
              <a:t> Neil Howe and co-author William Strauss in the 1991 book </a:t>
            </a:r>
            <a:r>
              <a:rPr lang="en-US" i="1" baseline="0" dirty="0"/>
              <a:t>Generations</a:t>
            </a:r>
            <a:r>
              <a:rPr lang="en-US" baseline="0" dirty="0"/>
              <a:t>.</a:t>
            </a:r>
          </a:p>
          <a:p>
            <a:pPr marL="172788" indent="-172788">
              <a:buFont typeface="Arial" panose="020B0604020202020204" pitchFamily="34" charset="0"/>
              <a:buChar char="•"/>
            </a:pPr>
            <a:endParaRPr lang="en-US" baseline="0" dirty="0"/>
          </a:p>
          <a:p>
            <a:pPr marL="172788" indent="-172788">
              <a:buFont typeface="Arial" panose="020B0604020202020204" pitchFamily="34" charset="0"/>
              <a:buChar char="•"/>
            </a:pPr>
            <a:endParaRPr lang="en-US" baseline="0" dirty="0"/>
          </a:p>
          <a:p>
            <a:r>
              <a:rPr lang="en-US" baseline="0" dirty="0"/>
              <a:t>Generations are cultures.</a:t>
            </a:r>
          </a:p>
          <a:p>
            <a:pPr marL="172788" indent="-172788">
              <a:buFont typeface="Arial" panose="020B0604020202020204" pitchFamily="34" charset="0"/>
              <a:buChar char="•"/>
            </a:pPr>
            <a:endParaRPr lang="en-US" baseline="0" dirty="0"/>
          </a:p>
          <a:p>
            <a:pPr marL="172788" indent="-17278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A0C3B37-447B-4BA0-8794-FE36D0627DC9}" type="slidenum">
              <a:rPr lang="en-US" smtClean="0"/>
              <a:t>33</a:t>
            </a:fld>
            <a:endParaRPr lang="en-US" dirty="0"/>
          </a:p>
        </p:txBody>
      </p:sp>
    </p:spTree>
    <p:extLst>
      <p:ext uri="{BB962C8B-B14F-4D97-AF65-F5344CB8AC3E}">
        <p14:creationId xmlns:p14="http://schemas.microsoft.com/office/powerpoint/2010/main" val="365594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Census Fact finder or one person’s common knowledge of their community? Try to work with other people from your community on this activity.  After some presenters have shared, explain that these are the kinds of questions a Complete Count Committee would ask to start planning and strategizing on how best to get a complete and accurate count in their communities. </a:t>
            </a:r>
          </a:p>
        </p:txBody>
      </p:sp>
      <p:sp>
        <p:nvSpPr>
          <p:cNvPr id="4" name="Slide Number Placeholder 3"/>
          <p:cNvSpPr>
            <a:spLocks noGrp="1"/>
          </p:cNvSpPr>
          <p:nvPr>
            <p:ph type="sldNum" sz="quarter" idx="10"/>
          </p:nvPr>
        </p:nvSpPr>
        <p:spPr/>
        <p:txBody>
          <a:bodyPr/>
          <a:lstStyle/>
          <a:p>
            <a:fld id="{603B9073-4934-4A18-B03D-7FA2DABDE591}" type="slidenum">
              <a:rPr lang="en-US" smtClean="0"/>
              <a:t>34</a:t>
            </a:fld>
            <a:endParaRPr lang="en-US" dirty="0"/>
          </a:p>
        </p:txBody>
      </p:sp>
    </p:spTree>
    <p:extLst>
      <p:ext uri="{BB962C8B-B14F-4D97-AF65-F5344CB8AC3E}">
        <p14:creationId xmlns:p14="http://schemas.microsoft.com/office/powerpoint/2010/main" val="191288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34484-DDA6-4A4E-A72C-CFF8D6015144}" type="slidenum">
              <a:rPr lang="en-US" smtClean="0"/>
              <a:t>35</a:t>
            </a:fld>
            <a:endParaRPr lang="en-US" dirty="0"/>
          </a:p>
        </p:txBody>
      </p:sp>
    </p:spTree>
    <p:extLst>
      <p:ext uri="{BB962C8B-B14F-4D97-AF65-F5344CB8AC3E}">
        <p14:creationId xmlns:p14="http://schemas.microsoft.com/office/powerpoint/2010/main" val="3739085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 2020 Census Integrated Communications Campaign (page 17)</a:t>
            </a:r>
          </a:p>
        </p:txBody>
      </p:sp>
      <p:sp>
        <p:nvSpPr>
          <p:cNvPr id="4" name="Slide Number Placeholder 3"/>
          <p:cNvSpPr>
            <a:spLocks noGrp="1"/>
          </p:cNvSpPr>
          <p:nvPr>
            <p:ph type="sldNum" sz="quarter" idx="10"/>
          </p:nvPr>
        </p:nvSpPr>
        <p:spPr/>
        <p:txBody>
          <a:bodyPr/>
          <a:lstStyle/>
          <a:p>
            <a:fld id="{0B334484-DDA6-4A4E-A72C-CFF8D6015144}" type="slidenum">
              <a:rPr lang="en-US" smtClean="0"/>
              <a:t>36</a:t>
            </a:fld>
            <a:endParaRPr lang="en-US" dirty="0"/>
          </a:p>
        </p:txBody>
      </p:sp>
    </p:spTree>
    <p:extLst>
      <p:ext uri="{BB962C8B-B14F-4D97-AF65-F5344CB8AC3E}">
        <p14:creationId xmlns:p14="http://schemas.microsoft.com/office/powerpoint/2010/main" val="4060835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 2020 Census Integrated Communications Campaign</a:t>
            </a:r>
          </a:p>
        </p:txBody>
      </p:sp>
      <p:sp>
        <p:nvSpPr>
          <p:cNvPr id="4" name="Slide Number Placeholder 3"/>
          <p:cNvSpPr>
            <a:spLocks noGrp="1"/>
          </p:cNvSpPr>
          <p:nvPr>
            <p:ph type="sldNum" sz="quarter" idx="10"/>
          </p:nvPr>
        </p:nvSpPr>
        <p:spPr/>
        <p:txBody>
          <a:bodyPr/>
          <a:lstStyle/>
          <a:p>
            <a:fld id="{0B334484-DDA6-4A4E-A72C-CFF8D6015144}" type="slidenum">
              <a:rPr lang="en-US" smtClean="0"/>
              <a:t>37</a:t>
            </a:fld>
            <a:endParaRPr lang="en-US" dirty="0"/>
          </a:p>
        </p:txBody>
      </p:sp>
    </p:spTree>
    <p:extLst>
      <p:ext uri="{BB962C8B-B14F-4D97-AF65-F5344CB8AC3E}">
        <p14:creationId xmlns:p14="http://schemas.microsoft.com/office/powerpoint/2010/main" val="571830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34484-DDA6-4A4E-A72C-CFF8D6015144}" type="slidenum">
              <a:rPr lang="en-US" smtClean="0"/>
              <a:t>38</a:t>
            </a:fld>
            <a:endParaRPr lang="en-US" dirty="0"/>
          </a:p>
        </p:txBody>
      </p:sp>
    </p:spTree>
    <p:extLst>
      <p:ext uri="{BB962C8B-B14F-4D97-AF65-F5344CB8AC3E}">
        <p14:creationId xmlns:p14="http://schemas.microsoft.com/office/powerpoint/2010/main" val="2645421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B9073-4934-4A18-B03D-7FA2DABDE591}" type="slidenum">
              <a:rPr lang="en-US" smtClean="0"/>
              <a:t>39</a:t>
            </a:fld>
            <a:endParaRPr lang="en-US" dirty="0"/>
          </a:p>
        </p:txBody>
      </p:sp>
    </p:spTree>
    <p:extLst>
      <p:ext uri="{BB962C8B-B14F-4D97-AF65-F5344CB8AC3E}">
        <p14:creationId xmlns:p14="http://schemas.microsoft.com/office/powerpoint/2010/main" val="257711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(1/2)</a:t>
            </a:r>
          </a:p>
          <a:p>
            <a:r>
              <a:rPr lang="en-US" dirty="0"/>
              <a:t>Page 1</a:t>
            </a:r>
          </a:p>
        </p:txBody>
      </p:sp>
      <p:sp>
        <p:nvSpPr>
          <p:cNvPr id="4" name="Slide Number Placeholder 3"/>
          <p:cNvSpPr>
            <a:spLocks noGrp="1"/>
          </p:cNvSpPr>
          <p:nvPr>
            <p:ph type="sldNum" sz="quarter" idx="10"/>
          </p:nvPr>
        </p:nvSpPr>
        <p:spPr/>
        <p:txBody>
          <a:bodyPr/>
          <a:lstStyle/>
          <a:p>
            <a:fld id="{0B334484-DDA6-4A4E-A72C-CFF8D6015144}" type="slidenum">
              <a:rPr lang="en-US" smtClean="0"/>
              <a:t>4</a:t>
            </a:fld>
            <a:endParaRPr lang="en-US" dirty="0"/>
          </a:p>
        </p:txBody>
      </p:sp>
    </p:spTree>
    <p:extLst>
      <p:ext uri="{BB962C8B-B14F-4D97-AF65-F5344CB8AC3E}">
        <p14:creationId xmlns:p14="http://schemas.microsoft.com/office/powerpoint/2010/main" val="3486783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7: What to Expect From Your U.S.</a:t>
            </a:r>
          </a:p>
          <a:p>
            <a:r>
              <a:rPr lang="en-US" dirty="0"/>
              <a:t>Census Bureau Partnership Specialist (page 19)</a:t>
            </a:r>
          </a:p>
        </p:txBody>
      </p:sp>
      <p:sp>
        <p:nvSpPr>
          <p:cNvPr id="4" name="Slide Number Placeholder 3"/>
          <p:cNvSpPr>
            <a:spLocks noGrp="1"/>
          </p:cNvSpPr>
          <p:nvPr>
            <p:ph type="sldNum" sz="quarter" idx="10"/>
          </p:nvPr>
        </p:nvSpPr>
        <p:spPr/>
        <p:txBody>
          <a:bodyPr/>
          <a:lstStyle/>
          <a:p>
            <a:fld id="{0B334484-DDA6-4A4E-A72C-CFF8D6015144}" type="slidenum">
              <a:rPr lang="en-US" smtClean="0"/>
              <a:t>40</a:t>
            </a:fld>
            <a:endParaRPr lang="en-US" dirty="0"/>
          </a:p>
        </p:txBody>
      </p:sp>
    </p:spTree>
    <p:extLst>
      <p:ext uri="{BB962C8B-B14F-4D97-AF65-F5344CB8AC3E}">
        <p14:creationId xmlns:p14="http://schemas.microsoft.com/office/powerpoint/2010/main" val="2489228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https://www.npr.org/2014/10/06/349316543/don-t-label-me-origins-of-generational-names-and-why-we-use-them</a:t>
            </a:r>
          </a:p>
          <a:p>
            <a:endParaRPr lang="en-US" dirty="0"/>
          </a:p>
          <a:p>
            <a:pPr marL="172788" indent="-172788">
              <a:buFont typeface="Arial" panose="020B0604020202020204" pitchFamily="34" charset="0"/>
              <a:buChar char="•"/>
            </a:pPr>
            <a:r>
              <a:rPr lang="en-US" dirty="0"/>
              <a:t>“Silent Generation”:</a:t>
            </a:r>
            <a:r>
              <a:rPr lang="en-US" baseline="0" dirty="0"/>
              <a:t> Too young to see action in World War II but too old to take part in the Summer of Love; First appeared in November 1961 </a:t>
            </a:r>
            <a:r>
              <a:rPr lang="en-US" i="1" baseline="0" dirty="0"/>
              <a:t>Time</a:t>
            </a:r>
            <a:r>
              <a:rPr lang="en-US" baseline="0" dirty="0"/>
              <a:t> article.</a:t>
            </a:r>
          </a:p>
          <a:p>
            <a:pPr marL="172788" indent="-172788">
              <a:buFont typeface="Arial" panose="020B0604020202020204" pitchFamily="34" charset="0"/>
              <a:buChar char="•"/>
            </a:pPr>
            <a:endParaRPr lang="en-US" dirty="0"/>
          </a:p>
          <a:p>
            <a:pPr marL="172788" indent="-172788">
              <a:buFont typeface="Arial" panose="020B0604020202020204" pitchFamily="34" charset="0"/>
              <a:buChar char="•"/>
            </a:pPr>
            <a:r>
              <a:rPr lang="en-US" dirty="0"/>
              <a:t>“Baby Boomers”” describes the economic boom after World War II, and later, the rise in fertility rates.</a:t>
            </a:r>
          </a:p>
          <a:p>
            <a:pPr marL="172788" indent="-172788">
              <a:buFont typeface="Arial" panose="020B0604020202020204" pitchFamily="34" charset="0"/>
              <a:buChar char="•"/>
            </a:pPr>
            <a:endParaRPr lang="en-US" dirty="0"/>
          </a:p>
          <a:p>
            <a:pPr marL="172788" indent="-172788">
              <a:buFont typeface="Arial" panose="020B0604020202020204" pitchFamily="34" charset="0"/>
              <a:buChar char="•"/>
            </a:pPr>
            <a:r>
              <a:rPr lang="en-US" dirty="0"/>
              <a:t>“Generation X”: First appeared in a Robert Capa photo essay on young adults coming of age after World War II. Author</a:t>
            </a:r>
            <a:r>
              <a:rPr lang="en-US" baseline="0" dirty="0"/>
              <a:t> Douglas Coupland, 1991 book, Generation X: Tales for an Accelerated Culture, explained the letter “X” signifies his generation’s desire not to be defined.</a:t>
            </a:r>
          </a:p>
          <a:p>
            <a:pPr marL="172788" indent="-172788">
              <a:buFont typeface="Arial" panose="020B0604020202020204" pitchFamily="34" charset="0"/>
              <a:buChar char="•"/>
            </a:pPr>
            <a:endParaRPr lang="en-US" dirty="0"/>
          </a:p>
          <a:p>
            <a:pPr marL="172788" indent="-172788">
              <a:buFont typeface="Arial" panose="020B0604020202020204" pitchFamily="34" charset="0"/>
              <a:buChar char="•"/>
            </a:pPr>
            <a:r>
              <a:rPr lang="en-US" dirty="0"/>
              <a:t>“Millennial Generation”:  Coined by historian</a:t>
            </a:r>
            <a:r>
              <a:rPr lang="en-US" baseline="0" dirty="0"/>
              <a:t> Neil Howe and co-author William Strauss in the 1991 book </a:t>
            </a:r>
            <a:r>
              <a:rPr lang="en-US" i="1" baseline="0" dirty="0"/>
              <a:t>Generations</a:t>
            </a:r>
            <a:r>
              <a:rPr lang="en-US" baseline="0" dirty="0"/>
              <a:t>.</a:t>
            </a:r>
          </a:p>
          <a:p>
            <a:pPr marL="172788" indent="-172788">
              <a:buFont typeface="Arial" panose="020B0604020202020204" pitchFamily="34" charset="0"/>
              <a:buChar char="•"/>
            </a:pPr>
            <a:endParaRPr lang="en-US" baseline="0" dirty="0"/>
          </a:p>
          <a:p>
            <a:pPr marL="172788" indent="-172788">
              <a:buFont typeface="Arial" panose="020B0604020202020204" pitchFamily="34" charset="0"/>
              <a:buChar char="•"/>
            </a:pPr>
            <a:endParaRPr lang="en-US" baseline="0" dirty="0"/>
          </a:p>
          <a:p>
            <a:r>
              <a:rPr lang="en-US" baseline="0" dirty="0"/>
              <a:t>Generations are cultures.</a:t>
            </a:r>
          </a:p>
          <a:p>
            <a:pPr marL="172788" indent="-172788">
              <a:buFont typeface="Arial" panose="020B0604020202020204" pitchFamily="34" charset="0"/>
              <a:buChar char="•"/>
            </a:pPr>
            <a:endParaRPr lang="en-US" baseline="0" dirty="0"/>
          </a:p>
          <a:p>
            <a:pPr marL="172788" indent="-17278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21807">
              <a:defRPr/>
            </a:pPr>
            <a:fld id="{DA0C3B37-447B-4BA0-8794-FE36D0627DC9}" type="slidenum">
              <a:rPr lang="en-US">
                <a:solidFill>
                  <a:prstClr val="black"/>
                </a:solidFill>
                <a:latin typeface="Calibri" panose="020F0502020204030204"/>
              </a:rPr>
              <a:pPr defTabSz="921807">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21419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34484-DDA6-4A4E-A72C-CFF8D6015144}" type="slidenum">
              <a:rPr lang="en-US" smtClean="0"/>
              <a:t>42</a:t>
            </a:fld>
            <a:endParaRPr lang="en-US" dirty="0"/>
          </a:p>
        </p:txBody>
      </p:sp>
    </p:spTree>
    <p:extLst>
      <p:ext uri="{BB962C8B-B14F-4D97-AF65-F5344CB8AC3E}">
        <p14:creationId xmlns:p14="http://schemas.microsoft.com/office/powerpoint/2010/main" val="346952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Introduction (2/2)</a:t>
            </a:r>
          </a:p>
          <a:p>
            <a:r>
              <a:rPr lang="en-US" dirty="0"/>
              <a:t>Page 2</a:t>
            </a:r>
          </a:p>
        </p:txBody>
      </p:sp>
      <p:sp>
        <p:nvSpPr>
          <p:cNvPr id="4" name="Slide Number Placeholder 3"/>
          <p:cNvSpPr>
            <a:spLocks noGrp="1"/>
          </p:cNvSpPr>
          <p:nvPr>
            <p:ph type="sldNum" sz="quarter" idx="10"/>
          </p:nvPr>
        </p:nvSpPr>
        <p:spPr/>
        <p:txBody>
          <a:bodyPr/>
          <a:lstStyle/>
          <a:p>
            <a:fld id="{0B334484-DDA6-4A4E-A72C-CFF8D6015144}" type="slidenum">
              <a:rPr lang="en-US" smtClean="0"/>
              <a:t>5</a:t>
            </a:fld>
            <a:endParaRPr lang="en-US" dirty="0"/>
          </a:p>
        </p:txBody>
      </p:sp>
    </p:spTree>
    <p:extLst>
      <p:ext uri="{BB962C8B-B14F-4D97-AF65-F5344CB8AC3E}">
        <p14:creationId xmlns:p14="http://schemas.microsoft.com/office/powerpoint/2010/main" val="179302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715">
              <a:spcBef>
                <a:spcPct val="20000"/>
              </a:spcBef>
              <a:defRPr/>
            </a:pPr>
            <a:r>
              <a:rPr lang="en-US" dirty="0"/>
              <a:t>Ultimately, the success of the 2020 Census depends on everyone’s participation. One way to ensure success is by forming a Complete Count Committee. Complete Count Committees encourage participation in their communities. They develop an outreach plan tailored to the unique characteristics of their community. Then they work together to implement the plan. </a:t>
            </a:r>
          </a:p>
        </p:txBody>
      </p:sp>
      <p:sp>
        <p:nvSpPr>
          <p:cNvPr id="4" name="Slide Number Placeholder 3"/>
          <p:cNvSpPr>
            <a:spLocks noGrp="1"/>
          </p:cNvSpPr>
          <p:nvPr>
            <p:ph type="sldNum" sz="quarter" idx="10"/>
          </p:nvPr>
        </p:nvSpPr>
        <p:spPr/>
        <p:txBody>
          <a:bodyPr/>
          <a:lstStyle/>
          <a:p>
            <a:fld id="{603B9073-4934-4A18-B03D-7FA2DABDE591}" type="slidenum">
              <a:rPr lang="en-US" smtClean="0"/>
              <a:t>6</a:t>
            </a:fld>
            <a:endParaRPr lang="en-US" dirty="0"/>
          </a:p>
        </p:txBody>
      </p:sp>
    </p:spTree>
    <p:extLst>
      <p:ext uri="{BB962C8B-B14F-4D97-AF65-F5344CB8AC3E}">
        <p14:creationId xmlns:p14="http://schemas.microsoft.com/office/powerpoint/2010/main" val="199541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715">
              <a:spcBef>
                <a:spcPct val="20000"/>
              </a:spcBef>
              <a:defRPr/>
            </a:pPr>
            <a:r>
              <a:rPr lang="en-US" dirty="0"/>
              <a:t>Ultimately, the success of the 2020 Census depends on everyone’s participation. One way to ensure success is by forming a Complete Count Committee. Complete Count Committees encourage participation in their communities. They develop an outreach plan tailored to the unique characteristics of their community. Then they work together to implement the plan. </a:t>
            </a:r>
          </a:p>
        </p:txBody>
      </p:sp>
      <p:sp>
        <p:nvSpPr>
          <p:cNvPr id="4" name="Slide Number Placeholder 3"/>
          <p:cNvSpPr>
            <a:spLocks noGrp="1"/>
          </p:cNvSpPr>
          <p:nvPr>
            <p:ph type="sldNum" sz="quarter" idx="10"/>
          </p:nvPr>
        </p:nvSpPr>
        <p:spPr/>
        <p:txBody>
          <a:bodyPr/>
          <a:lstStyle/>
          <a:p>
            <a:fld id="{603B9073-4934-4A18-B03D-7FA2DABDE591}" type="slidenum">
              <a:rPr lang="en-US" smtClean="0"/>
              <a:t>7</a:t>
            </a:fld>
            <a:endParaRPr lang="en-US" dirty="0"/>
          </a:p>
        </p:txBody>
      </p:sp>
    </p:spTree>
    <p:extLst>
      <p:ext uri="{BB962C8B-B14F-4D97-AF65-F5344CB8AC3E}">
        <p14:creationId xmlns:p14="http://schemas.microsoft.com/office/powerpoint/2010/main" val="3005781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 Decennial Census Overview</a:t>
            </a:r>
          </a:p>
        </p:txBody>
      </p:sp>
      <p:sp>
        <p:nvSpPr>
          <p:cNvPr id="4" name="Slide Number Placeholder 3"/>
          <p:cNvSpPr>
            <a:spLocks noGrp="1"/>
          </p:cNvSpPr>
          <p:nvPr>
            <p:ph type="sldNum" sz="quarter" idx="10"/>
          </p:nvPr>
        </p:nvSpPr>
        <p:spPr/>
        <p:txBody>
          <a:bodyPr/>
          <a:lstStyle/>
          <a:p>
            <a:fld id="{0B334484-DDA6-4A4E-A72C-CFF8D6015144}" type="slidenum">
              <a:rPr lang="en-US" smtClean="0"/>
              <a:t>8</a:t>
            </a:fld>
            <a:endParaRPr lang="en-US" dirty="0"/>
          </a:p>
        </p:txBody>
      </p:sp>
    </p:spTree>
    <p:extLst>
      <p:ext uri="{BB962C8B-B14F-4D97-AF65-F5344CB8AC3E}">
        <p14:creationId xmlns:p14="http://schemas.microsoft.com/office/powerpoint/2010/main" val="321586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 Decennial Census Overview (Page 3) The many uses of Census Data</a:t>
            </a:r>
          </a:p>
        </p:txBody>
      </p:sp>
      <p:sp>
        <p:nvSpPr>
          <p:cNvPr id="4" name="Slide Number Placeholder 3"/>
          <p:cNvSpPr>
            <a:spLocks noGrp="1"/>
          </p:cNvSpPr>
          <p:nvPr>
            <p:ph type="sldNum" sz="quarter" idx="10"/>
          </p:nvPr>
        </p:nvSpPr>
        <p:spPr/>
        <p:txBody>
          <a:bodyPr/>
          <a:lstStyle/>
          <a:p>
            <a:fld id="{0B334484-DDA6-4A4E-A72C-CFF8D6015144}" type="slidenum">
              <a:rPr lang="en-US" smtClean="0"/>
              <a:t>9</a:t>
            </a:fld>
            <a:endParaRPr lang="en-US" dirty="0"/>
          </a:p>
        </p:txBody>
      </p:sp>
    </p:spTree>
    <p:extLst>
      <p:ext uri="{BB962C8B-B14F-4D97-AF65-F5344CB8AC3E}">
        <p14:creationId xmlns:p14="http://schemas.microsoft.com/office/powerpoint/2010/main" val="6739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D394E1-F54C-4FEC-8ED9-817CE9C8BE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5E329B2-A8DD-490A-AC37-EA185A156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xmlns="" id="{B00CB26E-B077-4AB7-B7B5-77222925B9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B520F7-B5D6-4DD4-BC73-06004B24037E}"/>
              </a:ext>
            </a:extLst>
          </p:cNvPr>
          <p:cNvSpPr>
            <a:spLocks noGrp="1"/>
          </p:cNvSpPr>
          <p:nvPr>
            <p:ph type="sldNum" sz="quarter" idx="12"/>
          </p:nvPr>
        </p:nvSpPr>
        <p:spPr/>
        <p:txBody>
          <a:bodyPr/>
          <a:lstStyle/>
          <a:p>
            <a:fld id="{ACED5B29-D3E4-4D5C-BED9-18098E0266B1}" type="slidenum">
              <a:rPr lang="en-US" smtClean="0"/>
              <a:t>‹#›</a:t>
            </a:fld>
            <a:endParaRPr lang="en-US" dirty="0"/>
          </a:p>
        </p:txBody>
      </p:sp>
    </p:spTree>
    <p:extLst>
      <p:ext uri="{BB962C8B-B14F-4D97-AF65-F5344CB8AC3E}">
        <p14:creationId xmlns:p14="http://schemas.microsoft.com/office/powerpoint/2010/main" val="261155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94B387-D382-41D6-8A5E-A34B30294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8146D90-4117-4B9D-894E-DA1CFD171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010765-B50C-4EEB-B766-198E5D5B0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xmlns="" id="{BF56CBB8-B0FB-4FA6-9B39-8B4B85FD20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34EF6E8-03AF-42A1-8843-5A38B0A23380}"/>
              </a:ext>
            </a:extLst>
          </p:cNvPr>
          <p:cNvSpPr>
            <a:spLocks noGrp="1"/>
          </p:cNvSpPr>
          <p:nvPr>
            <p:ph type="sldNum" sz="quarter" idx="12"/>
          </p:nvPr>
        </p:nvSpPr>
        <p:spPr/>
        <p:txBody>
          <a:bodyPr/>
          <a:lstStyle/>
          <a:p>
            <a:fld id="{ACED5B29-D3E4-4D5C-BED9-18098E0266B1}" type="slidenum">
              <a:rPr lang="en-US" smtClean="0"/>
              <a:t>‹#›</a:t>
            </a:fld>
            <a:endParaRPr lang="en-US" dirty="0"/>
          </a:p>
        </p:txBody>
      </p:sp>
    </p:spTree>
    <p:extLst>
      <p:ext uri="{BB962C8B-B14F-4D97-AF65-F5344CB8AC3E}">
        <p14:creationId xmlns:p14="http://schemas.microsoft.com/office/powerpoint/2010/main" val="136723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F12FEE-099D-4E4D-BF9D-D8DEB760CD91}"/>
              </a:ext>
            </a:extLst>
          </p:cNvPr>
          <p:cNvSpPr>
            <a:spLocks noGrp="1"/>
          </p:cNvSpPr>
          <p:nvPr>
            <p:ph type="title"/>
          </p:nvPr>
        </p:nvSpPr>
        <p:spPr>
          <a:xfrm>
            <a:off x="381000" y="457200"/>
            <a:ext cx="4876800" cy="1447800"/>
          </a:xfrm>
        </p:spPr>
        <p:txBody>
          <a:bodyPr anchor="b">
            <a:normAutofit/>
          </a:bodyPr>
          <a:lstStyle>
            <a:lvl1pPr>
              <a:defRPr sz="4800"/>
            </a:lvl1pPr>
          </a:lstStyle>
          <a:p>
            <a:r>
              <a:rPr lang="en-US" dirty="0"/>
              <a:t>Click to edit Master title style</a:t>
            </a:r>
          </a:p>
        </p:txBody>
      </p:sp>
      <p:sp>
        <p:nvSpPr>
          <p:cNvPr id="3" name="Picture Placeholder 2">
            <a:extLst>
              <a:ext uri="{FF2B5EF4-FFF2-40B4-BE49-F238E27FC236}">
                <a16:creationId xmlns:a16="http://schemas.microsoft.com/office/drawing/2014/main" xmlns="" id="{2C344264-990D-49CE-A615-E1F455EC52EA}"/>
              </a:ext>
            </a:extLst>
          </p:cNvPr>
          <p:cNvSpPr>
            <a:spLocks noGrp="1"/>
          </p:cNvSpPr>
          <p:nvPr>
            <p:ph type="pic" idx="1"/>
          </p:nvPr>
        </p:nvSpPr>
        <p:spPr>
          <a:xfrm>
            <a:off x="5410200" y="202791"/>
            <a:ext cx="6553200" cy="6472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87EBC369-CCC7-4791-AC27-6DFA91B1057F}"/>
              </a:ext>
            </a:extLst>
          </p:cNvPr>
          <p:cNvSpPr>
            <a:spLocks noGrp="1"/>
          </p:cNvSpPr>
          <p:nvPr>
            <p:ph type="body" sz="half" idx="2"/>
          </p:nvPr>
        </p:nvSpPr>
        <p:spPr>
          <a:xfrm>
            <a:off x="381000" y="2057400"/>
            <a:ext cx="4876800" cy="3811588"/>
          </a:xfrm>
        </p:spPr>
        <p:txBody>
          <a:bodyPr>
            <a:normAutofit/>
          </a:bodyPr>
          <a:lstStyle>
            <a:lvl1pPr marL="342900" indent="-342900">
              <a:buFont typeface="Arial" panose="020B0604020202020204" pitchFamily="34" charset="0"/>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a:extLst>
              <a:ext uri="{FF2B5EF4-FFF2-40B4-BE49-F238E27FC236}">
                <a16:creationId xmlns:a16="http://schemas.microsoft.com/office/drawing/2014/main" xmlns="" id="{71B4B30F-4C8D-46E3-AF91-6C65A72FF7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528A29D-FE25-4EF8-BFE3-709384B42CA9}"/>
              </a:ext>
            </a:extLst>
          </p:cNvPr>
          <p:cNvSpPr>
            <a:spLocks noGrp="1"/>
          </p:cNvSpPr>
          <p:nvPr>
            <p:ph type="sldNum" sz="quarter" idx="12"/>
          </p:nvPr>
        </p:nvSpPr>
        <p:spPr/>
        <p:txBody>
          <a:bodyPr/>
          <a:lstStyle/>
          <a:p>
            <a:fld id="{ACED5B29-D3E4-4D5C-BED9-18098E0266B1}" type="slidenum">
              <a:rPr lang="en-US" smtClean="0"/>
              <a:t>‹#›</a:t>
            </a:fld>
            <a:endParaRPr lang="en-US" dirty="0"/>
          </a:p>
        </p:txBody>
      </p:sp>
    </p:spTree>
    <p:extLst>
      <p:ext uri="{BB962C8B-B14F-4D97-AF65-F5344CB8AC3E}">
        <p14:creationId xmlns:p14="http://schemas.microsoft.com/office/powerpoint/2010/main" val="377778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D2962-94D1-47CD-B04F-9A8D35C69A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9BFCF31-B713-4FE1-862F-F63C1307CA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15EF578D-F998-4820-BC7D-DCD549AD5F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63D0FE0-CDF2-4CA3-BF6E-7ABC8BE6D252}"/>
              </a:ext>
            </a:extLst>
          </p:cNvPr>
          <p:cNvSpPr>
            <a:spLocks noGrp="1"/>
          </p:cNvSpPr>
          <p:nvPr>
            <p:ph type="sldNum" sz="quarter" idx="12"/>
          </p:nvPr>
        </p:nvSpPr>
        <p:spPr/>
        <p:txBody>
          <a:bodyPr/>
          <a:lstStyle/>
          <a:p>
            <a:fld id="{ACED5B29-D3E4-4D5C-BED9-18098E0266B1}" type="slidenum">
              <a:rPr lang="en-US" smtClean="0"/>
              <a:t>‹#›</a:t>
            </a:fld>
            <a:endParaRPr lang="en-US" dirty="0"/>
          </a:p>
        </p:txBody>
      </p:sp>
    </p:spTree>
    <p:extLst>
      <p:ext uri="{BB962C8B-B14F-4D97-AF65-F5344CB8AC3E}">
        <p14:creationId xmlns:p14="http://schemas.microsoft.com/office/powerpoint/2010/main" val="2514388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5AD6EA-64B8-459A-8899-2A2E80A340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94BBFE1-6525-45B0-B628-F5B59D631D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89C075CD-047C-41B7-83DC-6670F2A772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9F96F5E-1F05-476A-8AC2-6287DF78D93B}"/>
              </a:ext>
            </a:extLst>
          </p:cNvPr>
          <p:cNvSpPr>
            <a:spLocks noGrp="1"/>
          </p:cNvSpPr>
          <p:nvPr>
            <p:ph type="sldNum" sz="quarter" idx="12"/>
          </p:nvPr>
        </p:nvSpPr>
        <p:spPr/>
        <p:txBody>
          <a:bodyPr/>
          <a:lstStyle/>
          <a:p>
            <a:fld id="{ACED5B29-D3E4-4D5C-BED9-18098E0266B1}" type="slidenum">
              <a:rPr lang="en-US" smtClean="0"/>
              <a:t>‹#›</a:t>
            </a:fld>
            <a:endParaRPr lang="en-US" dirty="0"/>
          </a:p>
        </p:txBody>
      </p:sp>
    </p:spTree>
    <p:extLst>
      <p:ext uri="{BB962C8B-B14F-4D97-AF65-F5344CB8AC3E}">
        <p14:creationId xmlns:p14="http://schemas.microsoft.com/office/powerpoint/2010/main" val="352992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3946E8-8C50-44C4-9F3C-D9E080CFC978}"/>
              </a:ext>
            </a:extLst>
          </p:cNvPr>
          <p:cNvSpPr>
            <a:spLocks noGrp="1"/>
          </p:cNvSpPr>
          <p:nvPr>
            <p:ph type="ctrTitle"/>
          </p:nvPr>
        </p:nvSpPr>
        <p:spPr>
          <a:xfrm>
            <a:off x="4285398" y="1067770"/>
            <a:ext cx="7301552" cy="2387600"/>
          </a:xfrm>
          <a:prstGeom prst="rect">
            <a:avLst/>
          </a:prstGeom>
        </p:spPr>
        <p:txBody>
          <a:bodyPr lIns="0" rIns="0" anchor="b"/>
          <a:lstStyle>
            <a:lvl1pPr algn="l">
              <a:defRPr sz="4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8A3BD56D-1BBF-4790-BB11-BF20D77084A8}"/>
              </a:ext>
            </a:extLst>
          </p:cNvPr>
          <p:cNvSpPr>
            <a:spLocks noGrp="1"/>
          </p:cNvSpPr>
          <p:nvPr>
            <p:ph type="subTitle" idx="1"/>
          </p:nvPr>
        </p:nvSpPr>
        <p:spPr>
          <a:xfrm>
            <a:off x="4285396" y="3547445"/>
            <a:ext cx="7301553" cy="1655762"/>
          </a:xfrm>
          <a:prstGeom prst="rect">
            <a:avLst/>
          </a:prstGeo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xmlns="" id="{502527A7-3911-42B8-BEE1-304B3F28CFB5}"/>
              </a:ext>
            </a:extLst>
          </p:cNvPr>
          <p:cNvSpPr>
            <a:spLocks noGrp="1"/>
          </p:cNvSpPr>
          <p:nvPr>
            <p:ph type="ftr" sz="quarter" idx="10"/>
          </p:nvPr>
        </p:nvSpPr>
        <p:spPr>
          <a:xfrm>
            <a:off x="4011304"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909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01689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5C5EB75-2312-44EC-8082-4E20953F6CA8}"/>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387A6C-48F5-4DFE-AC34-9494BAC24F26}" type="slidenum">
              <a:rPr kumimoji="0" lang="en-US" sz="1200" b="0" i="0" u="none" strike="noStrike" kern="1200" cap="none" spc="0" normalizeH="0" baseline="0" noProof="0" smtClean="0">
                <a:ln>
                  <a:noFill/>
                </a:ln>
                <a:solidFill>
                  <a:srgbClr val="78909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8909C"/>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xmlns="" id="{9652C3BB-E276-4AC0-A982-0E0EEF72B55C}"/>
              </a:ext>
            </a:extLst>
          </p:cNvPr>
          <p:cNvSpPr>
            <a:spLocks noGrp="1"/>
          </p:cNvSpPr>
          <p:nvPr>
            <p:ph type="title"/>
          </p:nvPr>
        </p:nvSpPr>
        <p:spPr>
          <a:xfrm>
            <a:off x="4312692" y="504967"/>
            <a:ext cx="7329957" cy="1515090"/>
          </a:xfrm>
          <a:prstGeom prst="rect">
            <a:avLst/>
          </a:prstGeom>
        </p:spPr>
        <p:txBody>
          <a:bodyPr vert="horz" lIns="0" tIns="45720" rIns="0" bIns="45720" rtlCol="0" anchor="b" anchorCtr="0">
            <a:noAutofit/>
          </a:bodyPr>
          <a:lstStyle/>
          <a:p>
            <a:r>
              <a:rPr lang="en-US" dirty="0"/>
              <a:t>Click to edit Master title style</a:t>
            </a:r>
          </a:p>
        </p:txBody>
      </p:sp>
      <p:sp>
        <p:nvSpPr>
          <p:cNvPr id="9" name="Content Placeholder 8">
            <a:extLst>
              <a:ext uri="{FF2B5EF4-FFF2-40B4-BE49-F238E27FC236}">
                <a16:creationId xmlns:a16="http://schemas.microsoft.com/office/drawing/2014/main" xmlns="" id="{95466325-1AE7-4475-A36C-B2269B721F5C}"/>
              </a:ext>
            </a:extLst>
          </p:cNvPr>
          <p:cNvSpPr>
            <a:spLocks noGrp="1"/>
          </p:cNvSpPr>
          <p:nvPr>
            <p:ph sz="quarter" idx="12"/>
          </p:nvPr>
        </p:nvSpPr>
        <p:spPr>
          <a:xfrm>
            <a:off x="4313238" y="2019300"/>
            <a:ext cx="7329487" cy="3876533"/>
          </a:xfrm>
          <a:prstGeom prst="rect">
            <a:avLst/>
          </a:prstGeom>
        </p:spPr>
        <p:txBody>
          <a:bodyPr/>
          <a:lstStyle>
            <a:lvl1pPr>
              <a:lnSpc>
                <a:spcPct val="100000"/>
              </a:lnSpc>
              <a:spcBef>
                <a:spcPts val="600"/>
              </a:spcBef>
              <a:defRPr sz="2000">
                <a:solidFill>
                  <a:schemeClr val="accent4"/>
                </a:solidFill>
                <a:latin typeface="+mn-lt"/>
              </a:defRPr>
            </a:lvl1pPr>
            <a:lvl2pPr>
              <a:lnSpc>
                <a:spcPct val="100000"/>
              </a:lnSpc>
              <a:spcBef>
                <a:spcPts val="600"/>
              </a:spcBef>
              <a:defRPr sz="2000">
                <a:solidFill>
                  <a:schemeClr val="accent4"/>
                </a:solidFill>
                <a:latin typeface="+mn-lt"/>
              </a:defRPr>
            </a:lvl2pPr>
            <a:lvl3pPr>
              <a:lnSpc>
                <a:spcPct val="100000"/>
              </a:lnSpc>
              <a:spcBef>
                <a:spcPts val="600"/>
              </a:spcBef>
              <a:defRPr sz="1800">
                <a:solidFill>
                  <a:schemeClr val="accent4"/>
                </a:solidFill>
                <a:latin typeface="+mn-lt"/>
              </a:defRPr>
            </a:lvl3pPr>
            <a:lvl4pPr>
              <a:lnSpc>
                <a:spcPct val="100000"/>
              </a:lnSpc>
              <a:spcBef>
                <a:spcPts val="600"/>
              </a:spcBef>
              <a:defRPr sz="1800">
                <a:solidFill>
                  <a:schemeClr val="accent4"/>
                </a:solidFill>
                <a:latin typeface="+mn-lt"/>
              </a:defRPr>
            </a:lvl4pPr>
            <a:lvl5pPr>
              <a:lnSpc>
                <a:spcPct val="100000"/>
              </a:lnSpc>
              <a:spcBef>
                <a:spcPts val="600"/>
              </a:spcBef>
              <a:defRPr sz="1800">
                <a:solidFill>
                  <a:schemeClr val="accent4"/>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7709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E9F0E3-AC76-4F84-A028-B5AB0FE34AFE}"/>
              </a:ext>
            </a:extLst>
          </p:cNvPr>
          <p:cNvSpPr>
            <a:spLocks noGrp="1"/>
          </p:cNvSpPr>
          <p:nvPr>
            <p:ph type="title"/>
          </p:nvPr>
        </p:nvSpPr>
        <p:spPr>
          <a:xfrm>
            <a:off x="4203510" y="1456946"/>
            <a:ext cx="7150290" cy="3551782"/>
          </a:xfrm>
          <a:prstGeom prst="rect">
            <a:avLst/>
          </a:prstGeom>
        </p:spPr>
        <p:txBody>
          <a:bodyPr anchor="ctr"/>
          <a:lstStyle>
            <a:lvl1pPr>
              <a:defRPr>
                <a:solidFill>
                  <a:schemeClr val="tx2"/>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xmlns="" id="{F7803A8E-7828-4A3E-9E28-0038AE0D596A}"/>
              </a:ext>
            </a:extLst>
          </p:cNvPr>
          <p:cNvSpPr>
            <a:spLocks noGrp="1"/>
          </p:cNvSpPr>
          <p:nvPr>
            <p:ph type="sldNum" sz="quarter" idx="12"/>
          </p:nvPr>
        </p:nvSpPr>
        <p:spPr>
          <a:xfrm>
            <a:off x="10983686" y="6356350"/>
            <a:ext cx="751114" cy="365125"/>
          </a:xfrm>
          <a:prstGeom prst="rect">
            <a:avLst/>
          </a:prstGeom>
        </p:spPr>
        <p:txBody>
          <a:bodyPr/>
          <a:lstStyle>
            <a:lvl1pPr algn="ctr">
              <a:defRPr sz="1200">
                <a:solidFill>
                  <a:schemeClr val="accent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2387A6C-48F5-4DFE-AC34-9494BAC24F26}" type="slidenum">
              <a:rPr kumimoji="0" lang="en-US" sz="1200" b="0" i="0" u="none" strike="noStrike" kern="1200" cap="none" spc="0" normalizeH="0" baseline="0" noProof="0" smtClean="0">
                <a:ln>
                  <a:noFill/>
                </a:ln>
                <a:solidFill>
                  <a:srgbClr val="78909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8909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549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407358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887A7-E987-4BDA-96FC-7589785C3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04C0AA9-F176-44AB-9B59-F74ECCC723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AE8E6802-B0DB-4C92-B10B-3063BA1526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27235A7-4189-42B0-852D-CE17AF6CB4C5}"/>
              </a:ext>
            </a:extLst>
          </p:cNvPr>
          <p:cNvSpPr>
            <a:spLocks noGrp="1"/>
          </p:cNvSpPr>
          <p:nvPr>
            <p:ph type="sldNum" sz="quarter" idx="12"/>
          </p:nvPr>
        </p:nvSpPr>
        <p:spPr/>
        <p:txBody>
          <a:bodyPr/>
          <a:lstStyle/>
          <a:p>
            <a:fld id="{ACED5B29-D3E4-4D5C-BED9-18098E0266B1}" type="slidenum">
              <a:rPr lang="en-US" smtClean="0"/>
              <a:t>‹#›</a:t>
            </a:fld>
            <a:endParaRPr lang="en-US" dirty="0"/>
          </a:p>
        </p:txBody>
      </p:sp>
    </p:spTree>
    <p:extLst>
      <p:ext uri="{BB962C8B-B14F-4D97-AF65-F5344CB8AC3E}">
        <p14:creationId xmlns:p14="http://schemas.microsoft.com/office/powerpoint/2010/main" val="13225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xmlns="" id="{46B14197-40E9-4C35-A6AF-97D10C7AC747}"/>
              </a:ext>
            </a:extLst>
          </p:cNvPr>
          <p:cNvSpPr/>
          <p:nvPr userDrawn="1"/>
        </p:nvSpPr>
        <p:spPr>
          <a:xfrm>
            <a:off x="7012777" y="-9432"/>
            <a:ext cx="5179223" cy="6867431"/>
          </a:xfrm>
          <a:custGeom>
            <a:avLst/>
            <a:gdLst>
              <a:gd name="connsiteX0" fmla="*/ 8410903 w 8410903"/>
              <a:gd name="connsiteY0" fmla="*/ 16042 h 6858000"/>
              <a:gd name="connsiteX1" fmla="*/ 0 w 8410903"/>
              <a:gd name="connsiteY1" fmla="*/ 0 h 6858000"/>
              <a:gd name="connsiteX2" fmla="*/ 151727 w 8410903"/>
              <a:gd name="connsiteY2" fmla="*/ 781811 h 6858000"/>
              <a:gd name="connsiteX3" fmla="*/ 261598 w 8410903"/>
              <a:gd name="connsiteY3" fmla="*/ 1517903 h 6858000"/>
              <a:gd name="connsiteX4" fmla="*/ 311461 w 8410903"/>
              <a:gd name="connsiteY4" fmla="*/ 2267711 h 6858000"/>
              <a:gd name="connsiteX5" fmla="*/ 338179 w 8410903"/>
              <a:gd name="connsiteY5" fmla="*/ 3374135 h 6858000"/>
              <a:gd name="connsiteX6" fmla="*/ 304318 w 8410903"/>
              <a:gd name="connsiteY6" fmla="*/ 4729733 h 6858000"/>
              <a:gd name="connsiteX7" fmla="*/ 194161 w 8410903"/>
              <a:gd name="connsiteY7" fmla="*/ 5893307 h 6858000"/>
              <a:gd name="connsiteX8" fmla="*/ 77146 w 8410903"/>
              <a:gd name="connsiteY8" fmla="*/ 6707123 h 6858000"/>
              <a:gd name="connsiteX9" fmla="*/ 50335 w 8410903"/>
              <a:gd name="connsiteY9" fmla="*/ 6858000 h 6858000"/>
              <a:gd name="connsiteX10" fmla="*/ 7336082 w 8410903"/>
              <a:gd name="connsiteY10" fmla="*/ 6858000 h 6858000"/>
              <a:gd name="connsiteX11" fmla="*/ 8410903 w 8410903"/>
              <a:gd name="connsiteY11" fmla="*/ 16042 h 6858000"/>
              <a:gd name="connsiteX0" fmla="*/ 8474698 w 8474698"/>
              <a:gd name="connsiteY0" fmla="*/ 16042 h 6858000"/>
              <a:gd name="connsiteX1" fmla="*/ 0 w 8474698"/>
              <a:gd name="connsiteY1" fmla="*/ 0 h 6858000"/>
              <a:gd name="connsiteX2" fmla="*/ 151727 w 8474698"/>
              <a:gd name="connsiteY2" fmla="*/ 781811 h 6858000"/>
              <a:gd name="connsiteX3" fmla="*/ 261598 w 8474698"/>
              <a:gd name="connsiteY3" fmla="*/ 1517903 h 6858000"/>
              <a:gd name="connsiteX4" fmla="*/ 311461 w 8474698"/>
              <a:gd name="connsiteY4" fmla="*/ 2267711 h 6858000"/>
              <a:gd name="connsiteX5" fmla="*/ 338179 w 8474698"/>
              <a:gd name="connsiteY5" fmla="*/ 3374135 h 6858000"/>
              <a:gd name="connsiteX6" fmla="*/ 304318 w 8474698"/>
              <a:gd name="connsiteY6" fmla="*/ 4729733 h 6858000"/>
              <a:gd name="connsiteX7" fmla="*/ 194161 w 8474698"/>
              <a:gd name="connsiteY7" fmla="*/ 5893307 h 6858000"/>
              <a:gd name="connsiteX8" fmla="*/ 77146 w 8474698"/>
              <a:gd name="connsiteY8" fmla="*/ 6707123 h 6858000"/>
              <a:gd name="connsiteX9" fmla="*/ 50335 w 8474698"/>
              <a:gd name="connsiteY9" fmla="*/ 6858000 h 6858000"/>
              <a:gd name="connsiteX10" fmla="*/ 7336082 w 8474698"/>
              <a:gd name="connsiteY10" fmla="*/ 6858000 h 6858000"/>
              <a:gd name="connsiteX11" fmla="*/ 8474698 w 8474698"/>
              <a:gd name="connsiteY11" fmla="*/ 16042 h 6858000"/>
              <a:gd name="connsiteX0" fmla="*/ 8480014 w 8480014"/>
              <a:gd name="connsiteY0" fmla="*/ 5410 h 6858000"/>
              <a:gd name="connsiteX1" fmla="*/ 0 w 8480014"/>
              <a:gd name="connsiteY1" fmla="*/ 0 h 6858000"/>
              <a:gd name="connsiteX2" fmla="*/ 151727 w 8480014"/>
              <a:gd name="connsiteY2" fmla="*/ 781811 h 6858000"/>
              <a:gd name="connsiteX3" fmla="*/ 261598 w 8480014"/>
              <a:gd name="connsiteY3" fmla="*/ 1517903 h 6858000"/>
              <a:gd name="connsiteX4" fmla="*/ 311461 w 8480014"/>
              <a:gd name="connsiteY4" fmla="*/ 2267711 h 6858000"/>
              <a:gd name="connsiteX5" fmla="*/ 338179 w 8480014"/>
              <a:gd name="connsiteY5" fmla="*/ 3374135 h 6858000"/>
              <a:gd name="connsiteX6" fmla="*/ 304318 w 8480014"/>
              <a:gd name="connsiteY6" fmla="*/ 4729733 h 6858000"/>
              <a:gd name="connsiteX7" fmla="*/ 194161 w 8480014"/>
              <a:gd name="connsiteY7" fmla="*/ 5893307 h 6858000"/>
              <a:gd name="connsiteX8" fmla="*/ 77146 w 8480014"/>
              <a:gd name="connsiteY8" fmla="*/ 6707123 h 6858000"/>
              <a:gd name="connsiteX9" fmla="*/ 50335 w 8480014"/>
              <a:gd name="connsiteY9" fmla="*/ 6858000 h 6858000"/>
              <a:gd name="connsiteX10" fmla="*/ 7336082 w 8480014"/>
              <a:gd name="connsiteY10" fmla="*/ 6858000 h 6858000"/>
              <a:gd name="connsiteX11" fmla="*/ 8480014 w 8480014"/>
              <a:gd name="connsiteY11" fmla="*/ 5410 h 6858000"/>
              <a:gd name="connsiteX0" fmla="*/ 8480014 w 8480014"/>
              <a:gd name="connsiteY0" fmla="*/ 94 h 6858000"/>
              <a:gd name="connsiteX1" fmla="*/ 0 w 8480014"/>
              <a:gd name="connsiteY1" fmla="*/ 0 h 6858000"/>
              <a:gd name="connsiteX2" fmla="*/ 151727 w 8480014"/>
              <a:gd name="connsiteY2" fmla="*/ 781811 h 6858000"/>
              <a:gd name="connsiteX3" fmla="*/ 261598 w 8480014"/>
              <a:gd name="connsiteY3" fmla="*/ 1517903 h 6858000"/>
              <a:gd name="connsiteX4" fmla="*/ 311461 w 8480014"/>
              <a:gd name="connsiteY4" fmla="*/ 2267711 h 6858000"/>
              <a:gd name="connsiteX5" fmla="*/ 338179 w 8480014"/>
              <a:gd name="connsiteY5" fmla="*/ 3374135 h 6858000"/>
              <a:gd name="connsiteX6" fmla="*/ 304318 w 8480014"/>
              <a:gd name="connsiteY6" fmla="*/ 4729733 h 6858000"/>
              <a:gd name="connsiteX7" fmla="*/ 194161 w 8480014"/>
              <a:gd name="connsiteY7" fmla="*/ 5893307 h 6858000"/>
              <a:gd name="connsiteX8" fmla="*/ 77146 w 8480014"/>
              <a:gd name="connsiteY8" fmla="*/ 6707123 h 6858000"/>
              <a:gd name="connsiteX9" fmla="*/ 50335 w 8480014"/>
              <a:gd name="connsiteY9" fmla="*/ 6858000 h 6858000"/>
              <a:gd name="connsiteX10" fmla="*/ 7336082 w 8480014"/>
              <a:gd name="connsiteY10" fmla="*/ 6858000 h 6858000"/>
              <a:gd name="connsiteX11" fmla="*/ 8480014 w 8480014"/>
              <a:gd name="connsiteY11" fmla="*/ 94 h 6858000"/>
              <a:gd name="connsiteX0" fmla="*/ 8480014 w 8484398"/>
              <a:gd name="connsiteY0" fmla="*/ 94 h 6858000"/>
              <a:gd name="connsiteX1" fmla="*/ 0 w 8484398"/>
              <a:gd name="connsiteY1" fmla="*/ 0 h 6858000"/>
              <a:gd name="connsiteX2" fmla="*/ 151727 w 8484398"/>
              <a:gd name="connsiteY2" fmla="*/ 781811 h 6858000"/>
              <a:gd name="connsiteX3" fmla="*/ 261598 w 8484398"/>
              <a:gd name="connsiteY3" fmla="*/ 1517903 h 6858000"/>
              <a:gd name="connsiteX4" fmla="*/ 311461 w 8484398"/>
              <a:gd name="connsiteY4" fmla="*/ 2267711 h 6858000"/>
              <a:gd name="connsiteX5" fmla="*/ 338179 w 8484398"/>
              <a:gd name="connsiteY5" fmla="*/ 3374135 h 6858000"/>
              <a:gd name="connsiteX6" fmla="*/ 304318 w 8484398"/>
              <a:gd name="connsiteY6" fmla="*/ 4729733 h 6858000"/>
              <a:gd name="connsiteX7" fmla="*/ 194161 w 8484398"/>
              <a:gd name="connsiteY7" fmla="*/ 5893307 h 6858000"/>
              <a:gd name="connsiteX8" fmla="*/ 77146 w 8484398"/>
              <a:gd name="connsiteY8" fmla="*/ 6707123 h 6858000"/>
              <a:gd name="connsiteX9" fmla="*/ 50335 w 8484398"/>
              <a:gd name="connsiteY9" fmla="*/ 6858000 h 6858000"/>
              <a:gd name="connsiteX10" fmla="*/ 8484398 w 8484398"/>
              <a:gd name="connsiteY10" fmla="*/ 6858000 h 6858000"/>
              <a:gd name="connsiteX11" fmla="*/ 8480014 w 8484398"/>
              <a:gd name="connsiteY11" fmla="*/ 94 h 6858000"/>
              <a:gd name="connsiteX0" fmla="*/ 5174839 w 8484398"/>
              <a:gd name="connsiteY0" fmla="*/ 0 h 6867431"/>
              <a:gd name="connsiteX1" fmla="*/ 0 w 8484398"/>
              <a:gd name="connsiteY1" fmla="*/ 9431 h 6867431"/>
              <a:gd name="connsiteX2" fmla="*/ 151727 w 8484398"/>
              <a:gd name="connsiteY2" fmla="*/ 791242 h 6867431"/>
              <a:gd name="connsiteX3" fmla="*/ 261598 w 8484398"/>
              <a:gd name="connsiteY3" fmla="*/ 1527334 h 6867431"/>
              <a:gd name="connsiteX4" fmla="*/ 311461 w 8484398"/>
              <a:gd name="connsiteY4" fmla="*/ 2277142 h 6867431"/>
              <a:gd name="connsiteX5" fmla="*/ 338179 w 8484398"/>
              <a:gd name="connsiteY5" fmla="*/ 3383566 h 6867431"/>
              <a:gd name="connsiteX6" fmla="*/ 304318 w 8484398"/>
              <a:gd name="connsiteY6" fmla="*/ 4739164 h 6867431"/>
              <a:gd name="connsiteX7" fmla="*/ 194161 w 8484398"/>
              <a:gd name="connsiteY7" fmla="*/ 5902738 h 6867431"/>
              <a:gd name="connsiteX8" fmla="*/ 77146 w 8484398"/>
              <a:gd name="connsiteY8" fmla="*/ 6716554 h 6867431"/>
              <a:gd name="connsiteX9" fmla="*/ 50335 w 8484398"/>
              <a:gd name="connsiteY9" fmla="*/ 6867431 h 6867431"/>
              <a:gd name="connsiteX10" fmla="*/ 8484398 w 8484398"/>
              <a:gd name="connsiteY10" fmla="*/ 6867431 h 6867431"/>
              <a:gd name="connsiteX11" fmla="*/ 5174839 w 8484398"/>
              <a:gd name="connsiteY11" fmla="*/ 0 h 6867431"/>
              <a:gd name="connsiteX0" fmla="*/ 5174839 w 5179223"/>
              <a:gd name="connsiteY0" fmla="*/ 0 h 6867431"/>
              <a:gd name="connsiteX1" fmla="*/ 0 w 5179223"/>
              <a:gd name="connsiteY1" fmla="*/ 9431 h 6867431"/>
              <a:gd name="connsiteX2" fmla="*/ 151727 w 5179223"/>
              <a:gd name="connsiteY2" fmla="*/ 791242 h 6867431"/>
              <a:gd name="connsiteX3" fmla="*/ 261598 w 5179223"/>
              <a:gd name="connsiteY3" fmla="*/ 1527334 h 6867431"/>
              <a:gd name="connsiteX4" fmla="*/ 311461 w 5179223"/>
              <a:gd name="connsiteY4" fmla="*/ 2277142 h 6867431"/>
              <a:gd name="connsiteX5" fmla="*/ 338179 w 5179223"/>
              <a:gd name="connsiteY5" fmla="*/ 3383566 h 6867431"/>
              <a:gd name="connsiteX6" fmla="*/ 304318 w 5179223"/>
              <a:gd name="connsiteY6" fmla="*/ 4739164 h 6867431"/>
              <a:gd name="connsiteX7" fmla="*/ 194161 w 5179223"/>
              <a:gd name="connsiteY7" fmla="*/ 5902738 h 6867431"/>
              <a:gd name="connsiteX8" fmla="*/ 77146 w 5179223"/>
              <a:gd name="connsiteY8" fmla="*/ 6716554 h 6867431"/>
              <a:gd name="connsiteX9" fmla="*/ 50335 w 5179223"/>
              <a:gd name="connsiteY9" fmla="*/ 6867431 h 6867431"/>
              <a:gd name="connsiteX10" fmla="*/ 5179223 w 5179223"/>
              <a:gd name="connsiteY10" fmla="*/ 6867431 h 6867431"/>
              <a:gd name="connsiteX11" fmla="*/ 5174839 w 5179223"/>
              <a:gd name="connsiteY11" fmla="*/ 0 h 686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79223" h="6867431">
                <a:moveTo>
                  <a:pt x="5174839" y="0"/>
                </a:moveTo>
                <a:lnTo>
                  <a:pt x="0" y="9431"/>
                </a:lnTo>
                <a:lnTo>
                  <a:pt x="151727" y="791242"/>
                </a:lnTo>
                <a:lnTo>
                  <a:pt x="261598" y="1527334"/>
                </a:lnTo>
                <a:lnTo>
                  <a:pt x="311461" y="2277142"/>
                </a:lnTo>
                <a:lnTo>
                  <a:pt x="338179" y="3383566"/>
                </a:lnTo>
                <a:lnTo>
                  <a:pt x="304318" y="4739164"/>
                </a:lnTo>
                <a:lnTo>
                  <a:pt x="194161" y="5902738"/>
                </a:lnTo>
                <a:lnTo>
                  <a:pt x="77146" y="6716554"/>
                </a:lnTo>
                <a:lnTo>
                  <a:pt x="50335" y="6867431"/>
                </a:lnTo>
                <a:lnTo>
                  <a:pt x="5179223" y="6867431"/>
                </a:lnTo>
                <a:cubicBezTo>
                  <a:pt x="5177762" y="4581462"/>
                  <a:pt x="5176300" y="2285969"/>
                  <a:pt x="5174839" y="0"/>
                </a:cubicBez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01887A7-E987-4BDA-96FC-7589785C3D3E}"/>
              </a:ext>
            </a:extLst>
          </p:cNvPr>
          <p:cNvSpPr>
            <a:spLocks noGrp="1"/>
          </p:cNvSpPr>
          <p:nvPr>
            <p:ph type="title"/>
          </p:nvPr>
        </p:nvSpPr>
        <p:spPr>
          <a:xfrm>
            <a:off x="457200" y="365125"/>
            <a:ext cx="6457950" cy="77787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B04C0AA9-F176-44AB-9B59-F74ECCC72335}"/>
              </a:ext>
            </a:extLst>
          </p:cNvPr>
          <p:cNvSpPr>
            <a:spLocks noGrp="1"/>
          </p:cNvSpPr>
          <p:nvPr>
            <p:ph idx="1"/>
          </p:nvPr>
        </p:nvSpPr>
        <p:spPr>
          <a:xfrm>
            <a:off x="457200" y="1363662"/>
            <a:ext cx="64579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AE8E6802-B0DB-4C92-B10B-3063BA1526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27235A7-4189-42B0-852D-CE17AF6CB4C5}"/>
              </a:ext>
            </a:extLst>
          </p:cNvPr>
          <p:cNvSpPr>
            <a:spLocks noGrp="1"/>
          </p:cNvSpPr>
          <p:nvPr>
            <p:ph type="sldNum" sz="quarter" idx="12"/>
          </p:nvPr>
        </p:nvSpPr>
        <p:spPr/>
        <p:txBody>
          <a:bodyPr/>
          <a:lstStyle/>
          <a:p>
            <a:fld id="{ACED5B29-D3E4-4D5C-BED9-18098E0266B1}" type="slidenum">
              <a:rPr lang="en-US" smtClean="0"/>
              <a:t>‹#›</a:t>
            </a:fld>
            <a:endParaRPr lang="en-US" dirty="0"/>
          </a:p>
        </p:txBody>
      </p:sp>
      <p:pic>
        <p:nvPicPr>
          <p:cNvPr id="8" name="Picture 7">
            <a:extLst>
              <a:ext uri="{FF2B5EF4-FFF2-40B4-BE49-F238E27FC236}">
                <a16:creationId xmlns:a16="http://schemas.microsoft.com/office/drawing/2014/main" xmlns="" id="{67364FA1-811E-4DF1-9053-0138858A6D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8099" y="1914878"/>
            <a:ext cx="4343405" cy="3356268"/>
          </a:xfrm>
          <a:prstGeom prst="rect">
            <a:avLst/>
          </a:prstGeom>
        </p:spPr>
      </p:pic>
    </p:spTree>
    <p:extLst>
      <p:ext uri="{BB962C8B-B14F-4D97-AF65-F5344CB8AC3E}">
        <p14:creationId xmlns:p14="http://schemas.microsoft.com/office/powerpoint/2010/main" val="401359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xmlns="" id="{D7215789-EDC9-47A2-81AB-B51C5C58B565}"/>
              </a:ext>
            </a:extLst>
          </p:cNvPr>
          <p:cNvSpPr/>
          <p:nvPr userDrawn="1"/>
        </p:nvSpPr>
        <p:spPr>
          <a:xfrm>
            <a:off x="10078905" y="0"/>
            <a:ext cx="2113095" cy="6858000"/>
          </a:xfrm>
          <a:custGeom>
            <a:avLst/>
            <a:gdLst>
              <a:gd name="connsiteX0" fmla="*/ 8410903 w 8410903"/>
              <a:gd name="connsiteY0" fmla="*/ 16042 h 6858000"/>
              <a:gd name="connsiteX1" fmla="*/ 0 w 8410903"/>
              <a:gd name="connsiteY1" fmla="*/ 0 h 6858000"/>
              <a:gd name="connsiteX2" fmla="*/ 151727 w 8410903"/>
              <a:gd name="connsiteY2" fmla="*/ 781811 h 6858000"/>
              <a:gd name="connsiteX3" fmla="*/ 261598 w 8410903"/>
              <a:gd name="connsiteY3" fmla="*/ 1517903 h 6858000"/>
              <a:gd name="connsiteX4" fmla="*/ 311461 w 8410903"/>
              <a:gd name="connsiteY4" fmla="*/ 2267711 h 6858000"/>
              <a:gd name="connsiteX5" fmla="*/ 338179 w 8410903"/>
              <a:gd name="connsiteY5" fmla="*/ 3374135 h 6858000"/>
              <a:gd name="connsiteX6" fmla="*/ 304318 w 8410903"/>
              <a:gd name="connsiteY6" fmla="*/ 4729733 h 6858000"/>
              <a:gd name="connsiteX7" fmla="*/ 194161 w 8410903"/>
              <a:gd name="connsiteY7" fmla="*/ 5893307 h 6858000"/>
              <a:gd name="connsiteX8" fmla="*/ 77146 w 8410903"/>
              <a:gd name="connsiteY8" fmla="*/ 6707123 h 6858000"/>
              <a:gd name="connsiteX9" fmla="*/ 50335 w 8410903"/>
              <a:gd name="connsiteY9" fmla="*/ 6858000 h 6858000"/>
              <a:gd name="connsiteX10" fmla="*/ 7336082 w 8410903"/>
              <a:gd name="connsiteY10" fmla="*/ 6858000 h 6858000"/>
              <a:gd name="connsiteX11" fmla="*/ 8410903 w 8410903"/>
              <a:gd name="connsiteY11" fmla="*/ 16042 h 6858000"/>
              <a:gd name="connsiteX0" fmla="*/ 8474698 w 8474698"/>
              <a:gd name="connsiteY0" fmla="*/ 16042 h 6858000"/>
              <a:gd name="connsiteX1" fmla="*/ 0 w 8474698"/>
              <a:gd name="connsiteY1" fmla="*/ 0 h 6858000"/>
              <a:gd name="connsiteX2" fmla="*/ 151727 w 8474698"/>
              <a:gd name="connsiteY2" fmla="*/ 781811 h 6858000"/>
              <a:gd name="connsiteX3" fmla="*/ 261598 w 8474698"/>
              <a:gd name="connsiteY3" fmla="*/ 1517903 h 6858000"/>
              <a:gd name="connsiteX4" fmla="*/ 311461 w 8474698"/>
              <a:gd name="connsiteY4" fmla="*/ 2267711 h 6858000"/>
              <a:gd name="connsiteX5" fmla="*/ 338179 w 8474698"/>
              <a:gd name="connsiteY5" fmla="*/ 3374135 h 6858000"/>
              <a:gd name="connsiteX6" fmla="*/ 304318 w 8474698"/>
              <a:gd name="connsiteY6" fmla="*/ 4729733 h 6858000"/>
              <a:gd name="connsiteX7" fmla="*/ 194161 w 8474698"/>
              <a:gd name="connsiteY7" fmla="*/ 5893307 h 6858000"/>
              <a:gd name="connsiteX8" fmla="*/ 77146 w 8474698"/>
              <a:gd name="connsiteY8" fmla="*/ 6707123 h 6858000"/>
              <a:gd name="connsiteX9" fmla="*/ 50335 w 8474698"/>
              <a:gd name="connsiteY9" fmla="*/ 6858000 h 6858000"/>
              <a:gd name="connsiteX10" fmla="*/ 7336082 w 8474698"/>
              <a:gd name="connsiteY10" fmla="*/ 6858000 h 6858000"/>
              <a:gd name="connsiteX11" fmla="*/ 8474698 w 8474698"/>
              <a:gd name="connsiteY11" fmla="*/ 16042 h 6858000"/>
              <a:gd name="connsiteX0" fmla="*/ 8480014 w 8480014"/>
              <a:gd name="connsiteY0" fmla="*/ 5410 h 6858000"/>
              <a:gd name="connsiteX1" fmla="*/ 0 w 8480014"/>
              <a:gd name="connsiteY1" fmla="*/ 0 h 6858000"/>
              <a:gd name="connsiteX2" fmla="*/ 151727 w 8480014"/>
              <a:gd name="connsiteY2" fmla="*/ 781811 h 6858000"/>
              <a:gd name="connsiteX3" fmla="*/ 261598 w 8480014"/>
              <a:gd name="connsiteY3" fmla="*/ 1517903 h 6858000"/>
              <a:gd name="connsiteX4" fmla="*/ 311461 w 8480014"/>
              <a:gd name="connsiteY4" fmla="*/ 2267711 h 6858000"/>
              <a:gd name="connsiteX5" fmla="*/ 338179 w 8480014"/>
              <a:gd name="connsiteY5" fmla="*/ 3374135 h 6858000"/>
              <a:gd name="connsiteX6" fmla="*/ 304318 w 8480014"/>
              <a:gd name="connsiteY6" fmla="*/ 4729733 h 6858000"/>
              <a:gd name="connsiteX7" fmla="*/ 194161 w 8480014"/>
              <a:gd name="connsiteY7" fmla="*/ 5893307 h 6858000"/>
              <a:gd name="connsiteX8" fmla="*/ 77146 w 8480014"/>
              <a:gd name="connsiteY8" fmla="*/ 6707123 h 6858000"/>
              <a:gd name="connsiteX9" fmla="*/ 50335 w 8480014"/>
              <a:gd name="connsiteY9" fmla="*/ 6858000 h 6858000"/>
              <a:gd name="connsiteX10" fmla="*/ 7336082 w 8480014"/>
              <a:gd name="connsiteY10" fmla="*/ 6858000 h 6858000"/>
              <a:gd name="connsiteX11" fmla="*/ 8480014 w 8480014"/>
              <a:gd name="connsiteY11" fmla="*/ 5410 h 6858000"/>
              <a:gd name="connsiteX0" fmla="*/ 8480014 w 8480014"/>
              <a:gd name="connsiteY0" fmla="*/ 94 h 6858000"/>
              <a:gd name="connsiteX1" fmla="*/ 0 w 8480014"/>
              <a:gd name="connsiteY1" fmla="*/ 0 h 6858000"/>
              <a:gd name="connsiteX2" fmla="*/ 151727 w 8480014"/>
              <a:gd name="connsiteY2" fmla="*/ 781811 h 6858000"/>
              <a:gd name="connsiteX3" fmla="*/ 261598 w 8480014"/>
              <a:gd name="connsiteY3" fmla="*/ 1517903 h 6858000"/>
              <a:gd name="connsiteX4" fmla="*/ 311461 w 8480014"/>
              <a:gd name="connsiteY4" fmla="*/ 2267711 h 6858000"/>
              <a:gd name="connsiteX5" fmla="*/ 338179 w 8480014"/>
              <a:gd name="connsiteY5" fmla="*/ 3374135 h 6858000"/>
              <a:gd name="connsiteX6" fmla="*/ 304318 w 8480014"/>
              <a:gd name="connsiteY6" fmla="*/ 4729733 h 6858000"/>
              <a:gd name="connsiteX7" fmla="*/ 194161 w 8480014"/>
              <a:gd name="connsiteY7" fmla="*/ 5893307 h 6858000"/>
              <a:gd name="connsiteX8" fmla="*/ 77146 w 8480014"/>
              <a:gd name="connsiteY8" fmla="*/ 6707123 h 6858000"/>
              <a:gd name="connsiteX9" fmla="*/ 50335 w 8480014"/>
              <a:gd name="connsiteY9" fmla="*/ 6858000 h 6858000"/>
              <a:gd name="connsiteX10" fmla="*/ 7336082 w 8480014"/>
              <a:gd name="connsiteY10" fmla="*/ 6858000 h 6858000"/>
              <a:gd name="connsiteX11" fmla="*/ 8480014 w 8480014"/>
              <a:gd name="connsiteY11" fmla="*/ 94 h 6858000"/>
              <a:gd name="connsiteX0" fmla="*/ 8480014 w 8484398"/>
              <a:gd name="connsiteY0" fmla="*/ 94 h 6858000"/>
              <a:gd name="connsiteX1" fmla="*/ 0 w 8484398"/>
              <a:gd name="connsiteY1" fmla="*/ 0 h 6858000"/>
              <a:gd name="connsiteX2" fmla="*/ 151727 w 8484398"/>
              <a:gd name="connsiteY2" fmla="*/ 781811 h 6858000"/>
              <a:gd name="connsiteX3" fmla="*/ 261598 w 8484398"/>
              <a:gd name="connsiteY3" fmla="*/ 1517903 h 6858000"/>
              <a:gd name="connsiteX4" fmla="*/ 311461 w 8484398"/>
              <a:gd name="connsiteY4" fmla="*/ 2267711 h 6858000"/>
              <a:gd name="connsiteX5" fmla="*/ 338179 w 8484398"/>
              <a:gd name="connsiteY5" fmla="*/ 3374135 h 6858000"/>
              <a:gd name="connsiteX6" fmla="*/ 304318 w 8484398"/>
              <a:gd name="connsiteY6" fmla="*/ 4729733 h 6858000"/>
              <a:gd name="connsiteX7" fmla="*/ 194161 w 8484398"/>
              <a:gd name="connsiteY7" fmla="*/ 5893307 h 6858000"/>
              <a:gd name="connsiteX8" fmla="*/ 77146 w 8484398"/>
              <a:gd name="connsiteY8" fmla="*/ 6707123 h 6858000"/>
              <a:gd name="connsiteX9" fmla="*/ 50335 w 8484398"/>
              <a:gd name="connsiteY9" fmla="*/ 6858000 h 6858000"/>
              <a:gd name="connsiteX10" fmla="*/ 8484398 w 8484398"/>
              <a:gd name="connsiteY10" fmla="*/ 6858000 h 6858000"/>
              <a:gd name="connsiteX11" fmla="*/ 8480014 w 8484398"/>
              <a:gd name="connsiteY11" fmla="*/ 94 h 6858000"/>
              <a:gd name="connsiteX0" fmla="*/ 2108711 w 8484398"/>
              <a:gd name="connsiteY0" fmla="*/ 9926 h 6858000"/>
              <a:gd name="connsiteX1" fmla="*/ 0 w 8484398"/>
              <a:gd name="connsiteY1" fmla="*/ 0 h 6858000"/>
              <a:gd name="connsiteX2" fmla="*/ 151727 w 8484398"/>
              <a:gd name="connsiteY2" fmla="*/ 781811 h 6858000"/>
              <a:gd name="connsiteX3" fmla="*/ 261598 w 8484398"/>
              <a:gd name="connsiteY3" fmla="*/ 1517903 h 6858000"/>
              <a:gd name="connsiteX4" fmla="*/ 311461 w 8484398"/>
              <a:gd name="connsiteY4" fmla="*/ 2267711 h 6858000"/>
              <a:gd name="connsiteX5" fmla="*/ 338179 w 8484398"/>
              <a:gd name="connsiteY5" fmla="*/ 3374135 h 6858000"/>
              <a:gd name="connsiteX6" fmla="*/ 304318 w 8484398"/>
              <a:gd name="connsiteY6" fmla="*/ 4729733 h 6858000"/>
              <a:gd name="connsiteX7" fmla="*/ 194161 w 8484398"/>
              <a:gd name="connsiteY7" fmla="*/ 5893307 h 6858000"/>
              <a:gd name="connsiteX8" fmla="*/ 77146 w 8484398"/>
              <a:gd name="connsiteY8" fmla="*/ 6707123 h 6858000"/>
              <a:gd name="connsiteX9" fmla="*/ 50335 w 8484398"/>
              <a:gd name="connsiteY9" fmla="*/ 6858000 h 6858000"/>
              <a:gd name="connsiteX10" fmla="*/ 8484398 w 8484398"/>
              <a:gd name="connsiteY10" fmla="*/ 6858000 h 6858000"/>
              <a:gd name="connsiteX11" fmla="*/ 2108711 w 8484398"/>
              <a:gd name="connsiteY11" fmla="*/ 9926 h 6858000"/>
              <a:gd name="connsiteX0" fmla="*/ 2108711 w 2142591"/>
              <a:gd name="connsiteY0" fmla="*/ 9926 h 6858000"/>
              <a:gd name="connsiteX1" fmla="*/ 0 w 2142591"/>
              <a:gd name="connsiteY1" fmla="*/ 0 h 6858000"/>
              <a:gd name="connsiteX2" fmla="*/ 151727 w 2142591"/>
              <a:gd name="connsiteY2" fmla="*/ 781811 h 6858000"/>
              <a:gd name="connsiteX3" fmla="*/ 261598 w 2142591"/>
              <a:gd name="connsiteY3" fmla="*/ 1517903 h 6858000"/>
              <a:gd name="connsiteX4" fmla="*/ 311461 w 2142591"/>
              <a:gd name="connsiteY4" fmla="*/ 2267711 h 6858000"/>
              <a:gd name="connsiteX5" fmla="*/ 338179 w 2142591"/>
              <a:gd name="connsiteY5" fmla="*/ 3374135 h 6858000"/>
              <a:gd name="connsiteX6" fmla="*/ 304318 w 2142591"/>
              <a:gd name="connsiteY6" fmla="*/ 4729733 h 6858000"/>
              <a:gd name="connsiteX7" fmla="*/ 194161 w 2142591"/>
              <a:gd name="connsiteY7" fmla="*/ 5893307 h 6858000"/>
              <a:gd name="connsiteX8" fmla="*/ 77146 w 2142591"/>
              <a:gd name="connsiteY8" fmla="*/ 6707123 h 6858000"/>
              <a:gd name="connsiteX9" fmla="*/ 50335 w 2142591"/>
              <a:gd name="connsiteY9" fmla="*/ 6858000 h 6858000"/>
              <a:gd name="connsiteX10" fmla="*/ 2142591 w 2142591"/>
              <a:gd name="connsiteY10" fmla="*/ 6858000 h 6858000"/>
              <a:gd name="connsiteX11" fmla="*/ 2108711 w 2142591"/>
              <a:gd name="connsiteY11" fmla="*/ 9926 h 6858000"/>
              <a:gd name="connsiteX0" fmla="*/ 2108711 w 2152424"/>
              <a:gd name="connsiteY0" fmla="*/ 9926 h 6858000"/>
              <a:gd name="connsiteX1" fmla="*/ 0 w 2152424"/>
              <a:gd name="connsiteY1" fmla="*/ 0 h 6858000"/>
              <a:gd name="connsiteX2" fmla="*/ 151727 w 2152424"/>
              <a:gd name="connsiteY2" fmla="*/ 781811 h 6858000"/>
              <a:gd name="connsiteX3" fmla="*/ 261598 w 2152424"/>
              <a:gd name="connsiteY3" fmla="*/ 1517903 h 6858000"/>
              <a:gd name="connsiteX4" fmla="*/ 311461 w 2152424"/>
              <a:gd name="connsiteY4" fmla="*/ 2267711 h 6858000"/>
              <a:gd name="connsiteX5" fmla="*/ 338179 w 2152424"/>
              <a:gd name="connsiteY5" fmla="*/ 3374135 h 6858000"/>
              <a:gd name="connsiteX6" fmla="*/ 304318 w 2152424"/>
              <a:gd name="connsiteY6" fmla="*/ 4729733 h 6858000"/>
              <a:gd name="connsiteX7" fmla="*/ 194161 w 2152424"/>
              <a:gd name="connsiteY7" fmla="*/ 5893307 h 6858000"/>
              <a:gd name="connsiteX8" fmla="*/ 77146 w 2152424"/>
              <a:gd name="connsiteY8" fmla="*/ 6707123 h 6858000"/>
              <a:gd name="connsiteX9" fmla="*/ 50335 w 2152424"/>
              <a:gd name="connsiteY9" fmla="*/ 6858000 h 6858000"/>
              <a:gd name="connsiteX10" fmla="*/ 2152424 w 2152424"/>
              <a:gd name="connsiteY10" fmla="*/ 6848168 h 6858000"/>
              <a:gd name="connsiteX11" fmla="*/ 2108711 w 2152424"/>
              <a:gd name="connsiteY11" fmla="*/ 9926 h 6858000"/>
              <a:gd name="connsiteX0" fmla="*/ 2108711 w 2113095"/>
              <a:gd name="connsiteY0" fmla="*/ 9926 h 6858000"/>
              <a:gd name="connsiteX1" fmla="*/ 0 w 2113095"/>
              <a:gd name="connsiteY1" fmla="*/ 0 h 6858000"/>
              <a:gd name="connsiteX2" fmla="*/ 151727 w 2113095"/>
              <a:gd name="connsiteY2" fmla="*/ 781811 h 6858000"/>
              <a:gd name="connsiteX3" fmla="*/ 261598 w 2113095"/>
              <a:gd name="connsiteY3" fmla="*/ 1517903 h 6858000"/>
              <a:gd name="connsiteX4" fmla="*/ 311461 w 2113095"/>
              <a:gd name="connsiteY4" fmla="*/ 2267711 h 6858000"/>
              <a:gd name="connsiteX5" fmla="*/ 338179 w 2113095"/>
              <a:gd name="connsiteY5" fmla="*/ 3374135 h 6858000"/>
              <a:gd name="connsiteX6" fmla="*/ 304318 w 2113095"/>
              <a:gd name="connsiteY6" fmla="*/ 4729733 h 6858000"/>
              <a:gd name="connsiteX7" fmla="*/ 194161 w 2113095"/>
              <a:gd name="connsiteY7" fmla="*/ 5893307 h 6858000"/>
              <a:gd name="connsiteX8" fmla="*/ 77146 w 2113095"/>
              <a:gd name="connsiteY8" fmla="*/ 6707123 h 6858000"/>
              <a:gd name="connsiteX9" fmla="*/ 50335 w 2113095"/>
              <a:gd name="connsiteY9" fmla="*/ 6858000 h 6858000"/>
              <a:gd name="connsiteX10" fmla="*/ 2113095 w 2113095"/>
              <a:gd name="connsiteY10" fmla="*/ 6858000 h 6858000"/>
              <a:gd name="connsiteX11" fmla="*/ 2108711 w 2113095"/>
              <a:gd name="connsiteY11" fmla="*/ 9926 h 6858000"/>
              <a:gd name="connsiteX0" fmla="*/ 2108711 w 2113095"/>
              <a:gd name="connsiteY0" fmla="*/ 93 h 6858000"/>
              <a:gd name="connsiteX1" fmla="*/ 0 w 2113095"/>
              <a:gd name="connsiteY1" fmla="*/ 0 h 6858000"/>
              <a:gd name="connsiteX2" fmla="*/ 151727 w 2113095"/>
              <a:gd name="connsiteY2" fmla="*/ 781811 h 6858000"/>
              <a:gd name="connsiteX3" fmla="*/ 261598 w 2113095"/>
              <a:gd name="connsiteY3" fmla="*/ 1517903 h 6858000"/>
              <a:gd name="connsiteX4" fmla="*/ 311461 w 2113095"/>
              <a:gd name="connsiteY4" fmla="*/ 2267711 h 6858000"/>
              <a:gd name="connsiteX5" fmla="*/ 338179 w 2113095"/>
              <a:gd name="connsiteY5" fmla="*/ 3374135 h 6858000"/>
              <a:gd name="connsiteX6" fmla="*/ 304318 w 2113095"/>
              <a:gd name="connsiteY6" fmla="*/ 4729733 h 6858000"/>
              <a:gd name="connsiteX7" fmla="*/ 194161 w 2113095"/>
              <a:gd name="connsiteY7" fmla="*/ 5893307 h 6858000"/>
              <a:gd name="connsiteX8" fmla="*/ 77146 w 2113095"/>
              <a:gd name="connsiteY8" fmla="*/ 6707123 h 6858000"/>
              <a:gd name="connsiteX9" fmla="*/ 50335 w 2113095"/>
              <a:gd name="connsiteY9" fmla="*/ 6858000 h 6858000"/>
              <a:gd name="connsiteX10" fmla="*/ 2113095 w 2113095"/>
              <a:gd name="connsiteY10" fmla="*/ 6858000 h 6858000"/>
              <a:gd name="connsiteX11" fmla="*/ 2108711 w 2113095"/>
              <a:gd name="connsiteY11" fmla="*/ 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3095" h="6858000">
                <a:moveTo>
                  <a:pt x="2108711" y="93"/>
                </a:moveTo>
                <a:lnTo>
                  <a:pt x="0" y="0"/>
                </a:lnTo>
                <a:lnTo>
                  <a:pt x="151727" y="781811"/>
                </a:lnTo>
                <a:lnTo>
                  <a:pt x="261598" y="1517903"/>
                </a:lnTo>
                <a:lnTo>
                  <a:pt x="311461" y="2267711"/>
                </a:lnTo>
                <a:lnTo>
                  <a:pt x="338179" y="3374135"/>
                </a:lnTo>
                <a:lnTo>
                  <a:pt x="304318" y="4729733"/>
                </a:lnTo>
                <a:lnTo>
                  <a:pt x="194161" y="5893307"/>
                </a:lnTo>
                <a:lnTo>
                  <a:pt x="77146" y="6707123"/>
                </a:lnTo>
                <a:lnTo>
                  <a:pt x="50335" y="6858000"/>
                </a:lnTo>
                <a:lnTo>
                  <a:pt x="2113095" y="6858000"/>
                </a:lnTo>
                <a:cubicBezTo>
                  <a:pt x="2111634" y="4572031"/>
                  <a:pt x="2110172" y="2286062"/>
                  <a:pt x="2108711" y="93"/>
                </a:cubicBez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01887A7-E987-4BDA-96FC-7589785C3D3E}"/>
              </a:ext>
            </a:extLst>
          </p:cNvPr>
          <p:cNvSpPr>
            <a:spLocks noGrp="1"/>
          </p:cNvSpPr>
          <p:nvPr>
            <p:ph type="title"/>
          </p:nvPr>
        </p:nvSpPr>
        <p:spPr>
          <a:xfrm>
            <a:off x="457200" y="365125"/>
            <a:ext cx="9525000" cy="777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04C0AA9-F176-44AB-9B59-F74ECCC72335}"/>
              </a:ext>
            </a:extLst>
          </p:cNvPr>
          <p:cNvSpPr>
            <a:spLocks noGrp="1"/>
          </p:cNvSpPr>
          <p:nvPr>
            <p:ph idx="1"/>
          </p:nvPr>
        </p:nvSpPr>
        <p:spPr>
          <a:xfrm>
            <a:off x="457200" y="1363662"/>
            <a:ext cx="95250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AE8E6802-B0DB-4C92-B10B-3063BA1526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27235A7-4189-42B0-852D-CE17AF6CB4C5}"/>
              </a:ext>
            </a:extLst>
          </p:cNvPr>
          <p:cNvSpPr>
            <a:spLocks noGrp="1"/>
          </p:cNvSpPr>
          <p:nvPr>
            <p:ph type="sldNum" sz="quarter" idx="12"/>
          </p:nvPr>
        </p:nvSpPr>
        <p:spPr/>
        <p:txBody>
          <a:bodyPr/>
          <a:lstStyle/>
          <a:p>
            <a:fld id="{ACED5B29-D3E4-4D5C-BED9-18098E0266B1}" type="slidenum">
              <a:rPr lang="en-US" smtClean="0"/>
              <a:t>‹#›</a:t>
            </a:fld>
            <a:endParaRPr lang="en-US" dirty="0"/>
          </a:p>
        </p:txBody>
      </p:sp>
      <p:pic>
        <p:nvPicPr>
          <p:cNvPr id="8" name="Picture 7">
            <a:extLst>
              <a:ext uri="{FF2B5EF4-FFF2-40B4-BE49-F238E27FC236}">
                <a16:creationId xmlns:a16="http://schemas.microsoft.com/office/drawing/2014/main" xmlns="" id="{0F4B54D8-9A98-4F4D-8A9A-302A0D18A0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4642" y="2735262"/>
            <a:ext cx="885915" cy="1143000"/>
          </a:xfrm>
          <a:prstGeom prst="rect">
            <a:avLst/>
          </a:prstGeom>
        </p:spPr>
      </p:pic>
      <p:sp>
        <p:nvSpPr>
          <p:cNvPr id="12" name="TextBox 11">
            <a:extLst>
              <a:ext uri="{FF2B5EF4-FFF2-40B4-BE49-F238E27FC236}">
                <a16:creationId xmlns:a16="http://schemas.microsoft.com/office/drawing/2014/main" xmlns="" id="{EF381D9F-F9BA-49CB-AF21-714F4F3C8B74}"/>
              </a:ext>
            </a:extLst>
          </p:cNvPr>
          <p:cNvSpPr txBox="1"/>
          <p:nvPr userDrawn="1"/>
        </p:nvSpPr>
        <p:spPr>
          <a:xfrm>
            <a:off x="10659097" y="1786587"/>
            <a:ext cx="1237003" cy="861774"/>
          </a:xfrm>
          <a:prstGeom prst="rect">
            <a:avLst/>
          </a:prstGeom>
          <a:noFill/>
        </p:spPr>
        <p:txBody>
          <a:bodyPr wrap="square" lIns="0" rIns="0" rtlCol="0">
            <a:spAutoFit/>
          </a:bodyPr>
          <a:lstStyle/>
          <a:p>
            <a:pPr algn="ctr">
              <a:lnSpc>
                <a:spcPts val="3000"/>
              </a:lnSpc>
            </a:pPr>
            <a:r>
              <a:rPr lang="en-US" sz="2400" dirty="0">
                <a:solidFill>
                  <a:schemeClr val="bg1"/>
                </a:solidFill>
              </a:rPr>
              <a:t>FOLLOW</a:t>
            </a:r>
            <a:r>
              <a:rPr lang="en-US" sz="2800" dirty="0">
                <a:solidFill>
                  <a:schemeClr val="bg1"/>
                </a:solidFill>
              </a:rPr>
              <a:t> </a:t>
            </a:r>
            <a:br>
              <a:rPr lang="en-US" sz="2800" dirty="0">
                <a:solidFill>
                  <a:schemeClr val="bg1"/>
                </a:solidFill>
              </a:rPr>
            </a:br>
            <a:r>
              <a:rPr lang="en-US" sz="2800" dirty="0">
                <a:solidFill>
                  <a:schemeClr val="bg1"/>
                </a:solidFill>
              </a:rPr>
              <a:t>ALONG</a:t>
            </a:r>
          </a:p>
        </p:txBody>
      </p:sp>
      <p:sp>
        <p:nvSpPr>
          <p:cNvPr id="15" name="Text Placeholder 13">
            <a:extLst>
              <a:ext uri="{FF2B5EF4-FFF2-40B4-BE49-F238E27FC236}">
                <a16:creationId xmlns:a16="http://schemas.microsoft.com/office/drawing/2014/main" xmlns="" id="{53C0843F-7988-44CA-A448-F0A28126C3AA}"/>
              </a:ext>
            </a:extLst>
          </p:cNvPr>
          <p:cNvSpPr>
            <a:spLocks noGrp="1"/>
          </p:cNvSpPr>
          <p:nvPr>
            <p:ph type="body" sz="quarter" idx="14" hasCustomPrompt="1"/>
          </p:nvPr>
        </p:nvSpPr>
        <p:spPr>
          <a:xfrm>
            <a:off x="10769547" y="4151293"/>
            <a:ext cx="1046340" cy="954107"/>
          </a:xfrm>
        </p:spPr>
        <p:txBody>
          <a:bodyPr lIns="0" tIns="0" rIns="0" bIns="0">
            <a:noAutofit/>
          </a:bodyPr>
          <a:lstStyle>
            <a:lvl1pPr marL="0" indent="0" algn="ctr">
              <a:buFont typeface="Arial" panose="020B0604020202020204" pitchFamily="34" charset="0"/>
              <a:buNone/>
              <a:defRPr sz="4400"/>
            </a:lvl1pPr>
          </a:lstStyle>
          <a:p>
            <a:pPr lvl="0"/>
            <a:r>
              <a:rPr lang="en-US" dirty="0"/>
              <a:t>PAGE</a:t>
            </a:r>
          </a:p>
        </p:txBody>
      </p:sp>
      <p:sp>
        <p:nvSpPr>
          <p:cNvPr id="16" name="TextBox 15">
            <a:extLst>
              <a:ext uri="{FF2B5EF4-FFF2-40B4-BE49-F238E27FC236}">
                <a16:creationId xmlns:a16="http://schemas.microsoft.com/office/drawing/2014/main" xmlns="" id="{D193F214-A32B-4F22-B7EE-D3575CF4F1FB}"/>
              </a:ext>
            </a:extLst>
          </p:cNvPr>
          <p:cNvSpPr txBox="1"/>
          <p:nvPr userDrawn="1"/>
        </p:nvSpPr>
        <p:spPr>
          <a:xfrm>
            <a:off x="10849760" y="3970079"/>
            <a:ext cx="885914" cy="307777"/>
          </a:xfrm>
          <a:prstGeom prst="rect">
            <a:avLst/>
          </a:prstGeom>
          <a:noFill/>
        </p:spPr>
        <p:txBody>
          <a:bodyPr wrap="square" lIns="0" tIns="0" rIns="0" bIns="0" rtlCol="0">
            <a:spAutoFit/>
          </a:bodyPr>
          <a:lstStyle/>
          <a:p>
            <a:pPr algn="ctr"/>
            <a:r>
              <a:rPr lang="en-US" sz="2000" kern="1200" spc="0" baseline="0" dirty="0">
                <a:solidFill>
                  <a:schemeClr val="accent4"/>
                </a:solidFill>
              </a:rPr>
              <a:t>PAGE</a:t>
            </a:r>
          </a:p>
        </p:txBody>
      </p:sp>
    </p:spTree>
    <p:extLst>
      <p:ext uri="{BB962C8B-B14F-4D97-AF65-F5344CB8AC3E}">
        <p14:creationId xmlns:p14="http://schemas.microsoft.com/office/powerpoint/2010/main" val="2405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39786-ACB1-4796-88D8-231BF214C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7FD8584-3B9C-4AE5-BDF3-24C3E5BB0D66}"/>
              </a:ext>
            </a:extLst>
          </p:cNvPr>
          <p:cNvSpPr>
            <a:spLocks noGrp="1"/>
          </p:cNvSpPr>
          <p:nvPr>
            <p:ph type="body" idx="1"/>
          </p:nvPr>
        </p:nvSpPr>
        <p:spPr>
          <a:xfrm>
            <a:off x="831850" y="4589463"/>
            <a:ext cx="10515600" cy="12779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xmlns="" id="{3A273373-5E1B-40BC-B326-7EF78A7D0C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E7371E8-82C1-403E-AFF4-AEDF0D797070}"/>
              </a:ext>
            </a:extLst>
          </p:cNvPr>
          <p:cNvSpPr>
            <a:spLocks noGrp="1"/>
          </p:cNvSpPr>
          <p:nvPr>
            <p:ph type="sldNum" sz="quarter" idx="12"/>
          </p:nvPr>
        </p:nvSpPr>
        <p:spPr/>
        <p:txBody>
          <a:bodyPr/>
          <a:lstStyle/>
          <a:p>
            <a:fld id="{ACED5B29-D3E4-4D5C-BED9-18098E0266B1}" type="slidenum">
              <a:rPr lang="en-US" smtClean="0"/>
              <a:t>‹#›</a:t>
            </a:fld>
            <a:endParaRPr lang="en-US" dirty="0"/>
          </a:p>
        </p:txBody>
      </p:sp>
    </p:spTree>
    <p:extLst>
      <p:ext uri="{BB962C8B-B14F-4D97-AF65-F5344CB8AC3E}">
        <p14:creationId xmlns:p14="http://schemas.microsoft.com/office/powerpoint/2010/main" val="269038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6B15B6-337B-4697-91CB-EA6E39B8F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D55D9E6-6386-45C7-BD5B-3E41FFEBD840}"/>
              </a:ext>
            </a:extLst>
          </p:cNvPr>
          <p:cNvSpPr>
            <a:spLocks noGrp="1"/>
          </p:cNvSpPr>
          <p:nvPr>
            <p:ph sz="half" idx="1"/>
          </p:nvPr>
        </p:nvSpPr>
        <p:spPr>
          <a:xfrm>
            <a:off x="457200" y="1371601"/>
            <a:ext cx="5181600" cy="449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E153A768-8161-4116-B5CC-812EB85489C1}"/>
              </a:ext>
            </a:extLst>
          </p:cNvPr>
          <p:cNvSpPr>
            <a:spLocks noGrp="1"/>
          </p:cNvSpPr>
          <p:nvPr>
            <p:ph sz="half" idx="2"/>
          </p:nvPr>
        </p:nvSpPr>
        <p:spPr>
          <a:xfrm>
            <a:off x="6019800" y="1371601"/>
            <a:ext cx="57150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2CA11D19-7CB9-40AB-9C5B-1E4AB8A0AC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C8A2444-F206-4868-9399-4FEA7FF292F4}"/>
              </a:ext>
            </a:extLst>
          </p:cNvPr>
          <p:cNvSpPr>
            <a:spLocks noGrp="1"/>
          </p:cNvSpPr>
          <p:nvPr>
            <p:ph type="sldNum" sz="quarter" idx="12"/>
          </p:nvPr>
        </p:nvSpPr>
        <p:spPr/>
        <p:txBody>
          <a:bodyPr/>
          <a:lstStyle/>
          <a:p>
            <a:fld id="{ACED5B29-D3E4-4D5C-BED9-18098E0266B1}" type="slidenum">
              <a:rPr lang="en-US" smtClean="0"/>
              <a:t>‹#›</a:t>
            </a:fld>
            <a:endParaRPr lang="en-US" dirty="0"/>
          </a:p>
        </p:txBody>
      </p:sp>
    </p:spTree>
    <p:extLst>
      <p:ext uri="{BB962C8B-B14F-4D97-AF65-F5344CB8AC3E}">
        <p14:creationId xmlns:p14="http://schemas.microsoft.com/office/powerpoint/2010/main" val="262812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13DCF-26C2-422B-96A7-2D1C16480917}"/>
              </a:ext>
            </a:extLst>
          </p:cNvPr>
          <p:cNvSpPr>
            <a:spLocks noGrp="1"/>
          </p:cNvSpPr>
          <p:nvPr>
            <p:ph type="title"/>
          </p:nvPr>
        </p:nvSpPr>
        <p:spPr>
          <a:xfrm>
            <a:off x="381000" y="365125"/>
            <a:ext cx="4654637" cy="1325563"/>
          </a:xfrm>
        </p:spPr>
        <p:txBody>
          <a:bodyPr>
            <a:noAutofit/>
          </a:bodyPr>
          <a:lstStyle>
            <a:lvl1pPr>
              <a:defRPr sz="4800"/>
            </a:lvl1pPr>
          </a:lstStyle>
          <a:p>
            <a:r>
              <a:rPr lang="en-US" dirty="0"/>
              <a:t>Click to edit Master title style</a:t>
            </a:r>
          </a:p>
        </p:txBody>
      </p:sp>
      <p:sp>
        <p:nvSpPr>
          <p:cNvPr id="10" name="bk object 16">
            <a:extLst>
              <a:ext uri="{FF2B5EF4-FFF2-40B4-BE49-F238E27FC236}">
                <a16:creationId xmlns:a16="http://schemas.microsoft.com/office/drawing/2014/main" xmlns="" id="{04EBCE50-9FE4-40FD-8B45-03D7CB4B606F}"/>
              </a:ext>
            </a:extLst>
          </p:cNvPr>
          <p:cNvSpPr/>
          <p:nvPr userDrawn="1"/>
        </p:nvSpPr>
        <p:spPr>
          <a:xfrm>
            <a:off x="10078905" y="0"/>
            <a:ext cx="2113095" cy="6858000"/>
          </a:xfrm>
          <a:custGeom>
            <a:avLst/>
            <a:gdLst>
              <a:gd name="connsiteX0" fmla="*/ 8410903 w 8410903"/>
              <a:gd name="connsiteY0" fmla="*/ 16042 h 6858000"/>
              <a:gd name="connsiteX1" fmla="*/ 0 w 8410903"/>
              <a:gd name="connsiteY1" fmla="*/ 0 h 6858000"/>
              <a:gd name="connsiteX2" fmla="*/ 151727 w 8410903"/>
              <a:gd name="connsiteY2" fmla="*/ 781811 h 6858000"/>
              <a:gd name="connsiteX3" fmla="*/ 261598 w 8410903"/>
              <a:gd name="connsiteY3" fmla="*/ 1517903 h 6858000"/>
              <a:gd name="connsiteX4" fmla="*/ 311461 w 8410903"/>
              <a:gd name="connsiteY4" fmla="*/ 2267711 h 6858000"/>
              <a:gd name="connsiteX5" fmla="*/ 338179 w 8410903"/>
              <a:gd name="connsiteY5" fmla="*/ 3374135 h 6858000"/>
              <a:gd name="connsiteX6" fmla="*/ 304318 w 8410903"/>
              <a:gd name="connsiteY6" fmla="*/ 4729733 h 6858000"/>
              <a:gd name="connsiteX7" fmla="*/ 194161 w 8410903"/>
              <a:gd name="connsiteY7" fmla="*/ 5893307 h 6858000"/>
              <a:gd name="connsiteX8" fmla="*/ 77146 w 8410903"/>
              <a:gd name="connsiteY8" fmla="*/ 6707123 h 6858000"/>
              <a:gd name="connsiteX9" fmla="*/ 50335 w 8410903"/>
              <a:gd name="connsiteY9" fmla="*/ 6858000 h 6858000"/>
              <a:gd name="connsiteX10" fmla="*/ 7336082 w 8410903"/>
              <a:gd name="connsiteY10" fmla="*/ 6858000 h 6858000"/>
              <a:gd name="connsiteX11" fmla="*/ 8410903 w 8410903"/>
              <a:gd name="connsiteY11" fmla="*/ 16042 h 6858000"/>
              <a:gd name="connsiteX0" fmla="*/ 8474698 w 8474698"/>
              <a:gd name="connsiteY0" fmla="*/ 16042 h 6858000"/>
              <a:gd name="connsiteX1" fmla="*/ 0 w 8474698"/>
              <a:gd name="connsiteY1" fmla="*/ 0 h 6858000"/>
              <a:gd name="connsiteX2" fmla="*/ 151727 w 8474698"/>
              <a:gd name="connsiteY2" fmla="*/ 781811 h 6858000"/>
              <a:gd name="connsiteX3" fmla="*/ 261598 w 8474698"/>
              <a:gd name="connsiteY3" fmla="*/ 1517903 h 6858000"/>
              <a:gd name="connsiteX4" fmla="*/ 311461 w 8474698"/>
              <a:gd name="connsiteY4" fmla="*/ 2267711 h 6858000"/>
              <a:gd name="connsiteX5" fmla="*/ 338179 w 8474698"/>
              <a:gd name="connsiteY5" fmla="*/ 3374135 h 6858000"/>
              <a:gd name="connsiteX6" fmla="*/ 304318 w 8474698"/>
              <a:gd name="connsiteY6" fmla="*/ 4729733 h 6858000"/>
              <a:gd name="connsiteX7" fmla="*/ 194161 w 8474698"/>
              <a:gd name="connsiteY7" fmla="*/ 5893307 h 6858000"/>
              <a:gd name="connsiteX8" fmla="*/ 77146 w 8474698"/>
              <a:gd name="connsiteY8" fmla="*/ 6707123 h 6858000"/>
              <a:gd name="connsiteX9" fmla="*/ 50335 w 8474698"/>
              <a:gd name="connsiteY9" fmla="*/ 6858000 h 6858000"/>
              <a:gd name="connsiteX10" fmla="*/ 7336082 w 8474698"/>
              <a:gd name="connsiteY10" fmla="*/ 6858000 h 6858000"/>
              <a:gd name="connsiteX11" fmla="*/ 8474698 w 8474698"/>
              <a:gd name="connsiteY11" fmla="*/ 16042 h 6858000"/>
              <a:gd name="connsiteX0" fmla="*/ 8480014 w 8480014"/>
              <a:gd name="connsiteY0" fmla="*/ 5410 h 6858000"/>
              <a:gd name="connsiteX1" fmla="*/ 0 w 8480014"/>
              <a:gd name="connsiteY1" fmla="*/ 0 h 6858000"/>
              <a:gd name="connsiteX2" fmla="*/ 151727 w 8480014"/>
              <a:gd name="connsiteY2" fmla="*/ 781811 h 6858000"/>
              <a:gd name="connsiteX3" fmla="*/ 261598 w 8480014"/>
              <a:gd name="connsiteY3" fmla="*/ 1517903 h 6858000"/>
              <a:gd name="connsiteX4" fmla="*/ 311461 w 8480014"/>
              <a:gd name="connsiteY4" fmla="*/ 2267711 h 6858000"/>
              <a:gd name="connsiteX5" fmla="*/ 338179 w 8480014"/>
              <a:gd name="connsiteY5" fmla="*/ 3374135 h 6858000"/>
              <a:gd name="connsiteX6" fmla="*/ 304318 w 8480014"/>
              <a:gd name="connsiteY6" fmla="*/ 4729733 h 6858000"/>
              <a:gd name="connsiteX7" fmla="*/ 194161 w 8480014"/>
              <a:gd name="connsiteY7" fmla="*/ 5893307 h 6858000"/>
              <a:gd name="connsiteX8" fmla="*/ 77146 w 8480014"/>
              <a:gd name="connsiteY8" fmla="*/ 6707123 h 6858000"/>
              <a:gd name="connsiteX9" fmla="*/ 50335 w 8480014"/>
              <a:gd name="connsiteY9" fmla="*/ 6858000 h 6858000"/>
              <a:gd name="connsiteX10" fmla="*/ 7336082 w 8480014"/>
              <a:gd name="connsiteY10" fmla="*/ 6858000 h 6858000"/>
              <a:gd name="connsiteX11" fmla="*/ 8480014 w 8480014"/>
              <a:gd name="connsiteY11" fmla="*/ 5410 h 6858000"/>
              <a:gd name="connsiteX0" fmla="*/ 8480014 w 8480014"/>
              <a:gd name="connsiteY0" fmla="*/ 94 h 6858000"/>
              <a:gd name="connsiteX1" fmla="*/ 0 w 8480014"/>
              <a:gd name="connsiteY1" fmla="*/ 0 h 6858000"/>
              <a:gd name="connsiteX2" fmla="*/ 151727 w 8480014"/>
              <a:gd name="connsiteY2" fmla="*/ 781811 h 6858000"/>
              <a:gd name="connsiteX3" fmla="*/ 261598 w 8480014"/>
              <a:gd name="connsiteY3" fmla="*/ 1517903 h 6858000"/>
              <a:gd name="connsiteX4" fmla="*/ 311461 w 8480014"/>
              <a:gd name="connsiteY4" fmla="*/ 2267711 h 6858000"/>
              <a:gd name="connsiteX5" fmla="*/ 338179 w 8480014"/>
              <a:gd name="connsiteY5" fmla="*/ 3374135 h 6858000"/>
              <a:gd name="connsiteX6" fmla="*/ 304318 w 8480014"/>
              <a:gd name="connsiteY6" fmla="*/ 4729733 h 6858000"/>
              <a:gd name="connsiteX7" fmla="*/ 194161 w 8480014"/>
              <a:gd name="connsiteY7" fmla="*/ 5893307 h 6858000"/>
              <a:gd name="connsiteX8" fmla="*/ 77146 w 8480014"/>
              <a:gd name="connsiteY8" fmla="*/ 6707123 h 6858000"/>
              <a:gd name="connsiteX9" fmla="*/ 50335 w 8480014"/>
              <a:gd name="connsiteY9" fmla="*/ 6858000 h 6858000"/>
              <a:gd name="connsiteX10" fmla="*/ 7336082 w 8480014"/>
              <a:gd name="connsiteY10" fmla="*/ 6858000 h 6858000"/>
              <a:gd name="connsiteX11" fmla="*/ 8480014 w 8480014"/>
              <a:gd name="connsiteY11" fmla="*/ 94 h 6858000"/>
              <a:gd name="connsiteX0" fmla="*/ 8480014 w 8484398"/>
              <a:gd name="connsiteY0" fmla="*/ 94 h 6858000"/>
              <a:gd name="connsiteX1" fmla="*/ 0 w 8484398"/>
              <a:gd name="connsiteY1" fmla="*/ 0 h 6858000"/>
              <a:gd name="connsiteX2" fmla="*/ 151727 w 8484398"/>
              <a:gd name="connsiteY2" fmla="*/ 781811 h 6858000"/>
              <a:gd name="connsiteX3" fmla="*/ 261598 w 8484398"/>
              <a:gd name="connsiteY3" fmla="*/ 1517903 h 6858000"/>
              <a:gd name="connsiteX4" fmla="*/ 311461 w 8484398"/>
              <a:gd name="connsiteY4" fmla="*/ 2267711 h 6858000"/>
              <a:gd name="connsiteX5" fmla="*/ 338179 w 8484398"/>
              <a:gd name="connsiteY5" fmla="*/ 3374135 h 6858000"/>
              <a:gd name="connsiteX6" fmla="*/ 304318 w 8484398"/>
              <a:gd name="connsiteY6" fmla="*/ 4729733 h 6858000"/>
              <a:gd name="connsiteX7" fmla="*/ 194161 w 8484398"/>
              <a:gd name="connsiteY7" fmla="*/ 5893307 h 6858000"/>
              <a:gd name="connsiteX8" fmla="*/ 77146 w 8484398"/>
              <a:gd name="connsiteY8" fmla="*/ 6707123 h 6858000"/>
              <a:gd name="connsiteX9" fmla="*/ 50335 w 8484398"/>
              <a:gd name="connsiteY9" fmla="*/ 6858000 h 6858000"/>
              <a:gd name="connsiteX10" fmla="*/ 8484398 w 8484398"/>
              <a:gd name="connsiteY10" fmla="*/ 6858000 h 6858000"/>
              <a:gd name="connsiteX11" fmla="*/ 8480014 w 8484398"/>
              <a:gd name="connsiteY11" fmla="*/ 94 h 6858000"/>
              <a:gd name="connsiteX0" fmla="*/ 2108711 w 8484398"/>
              <a:gd name="connsiteY0" fmla="*/ 9926 h 6858000"/>
              <a:gd name="connsiteX1" fmla="*/ 0 w 8484398"/>
              <a:gd name="connsiteY1" fmla="*/ 0 h 6858000"/>
              <a:gd name="connsiteX2" fmla="*/ 151727 w 8484398"/>
              <a:gd name="connsiteY2" fmla="*/ 781811 h 6858000"/>
              <a:gd name="connsiteX3" fmla="*/ 261598 w 8484398"/>
              <a:gd name="connsiteY3" fmla="*/ 1517903 h 6858000"/>
              <a:gd name="connsiteX4" fmla="*/ 311461 w 8484398"/>
              <a:gd name="connsiteY4" fmla="*/ 2267711 h 6858000"/>
              <a:gd name="connsiteX5" fmla="*/ 338179 w 8484398"/>
              <a:gd name="connsiteY5" fmla="*/ 3374135 h 6858000"/>
              <a:gd name="connsiteX6" fmla="*/ 304318 w 8484398"/>
              <a:gd name="connsiteY6" fmla="*/ 4729733 h 6858000"/>
              <a:gd name="connsiteX7" fmla="*/ 194161 w 8484398"/>
              <a:gd name="connsiteY7" fmla="*/ 5893307 h 6858000"/>
              <a:gd name="connsiteX8" fmla="*/ 77146 w 8484398"/>
              <a:gd name="connsiteY8" fmla="*/ 6707123 h 6858000"/>
              <a:gd name="connsiteX9" fmla="*/ 50335 w 8484398"/>
              <a:gd name="connsiteY9" fmla="*/ 6858000 h 6858000"/>
              <a:gd name="connsiteX10" fmla="*/ 8484398 w 8484398"/>
              <a:gd name="connsiteY10" fmla="*/ 6858000 h 6858000"/>
              <a:gd name="connsiteX11" fmla="*/ 2108711 w 8484398"/>
              <a:gd name="connsiteY11" fmla="*/ 9926 h 6858000"/>
              <a:gd name="connsiteX0" fmla="*/ 2108711 w 2142591"/>
              <a:gd name="connsiteY0" fmla="*/ 9926 h 6858000"/>
              <a:gd name="connsiteX1" fmla="*/ 0 w 2142591"/>
              <a:gd name="connsiteY1" fmla="*/ 0 h 6858000"/>
              <a:gd name="connsiteX2" fmla="*/ 151727 w 2142591"/>
              <a:gd name="connsiteY2" fmla="*/ 781811 h 6858000"/>
              <a:gd name="connsiteX3" fmla="*/ 261598 w 2142591"/>
              <a:gd name="connsiteY3" fmla="*/ 1517903 h 6858000"/>
              <a:gd name="connsiteX4" fmla="*/ 311461 w 2142591"/>
              <a:gd name="connsiteY4" fmla="*/ 2267711 h 6858000"/>
              <a:gd name="connsiteX5" fmla="*/ 338179 w 2142591"/>
              <a:gd name="connsiteY5" fmla="*/ 3374135 h 6858000"/>
              <a:gd name="connsiteX6" fmla="*/ 304318 w 2142591"/>
              <a:gd name="connsiteY6" fmla="*/ 4729733 h 6858000"/>
              <a:gd name="connsiteX7" fmla="*/ 194161 w 2142591"/>
              <a:gd name="connsiteY7" fmla="*/ 5893307 h 6858000"/>
              <a:gd name="connsiteX8" fmla="*/ 77146 w 2142591"/>
              <a:gd name="connsiteY8" fmla="*/ 6707123 h 6858000"/>
              <a:gd name="connsiteX9" fmla="*/ 50335 w 2142591"/>
              <a:gd name="connsiteY9" fmla="*/ 6858000 h 6858000"/>
              <a:gd name="connsiteX10" fmla="*/ 2142591 w 2142591"/>
              <a:gd name="connsiteY10" fmla="*/ 6858000 h 6858000"/>
              <a:gd name="connsiteX11" fmla="*/ 2108711 w 2142591"/>
              <a:gd name="connsiteY11" fmla="*/ 9926 h 6858000"/>
              <a:gd name="connsiteX0" fmla="*/ 2108711 w 2152424"/>
              <a:gd name="connsiteY0" fmla="*/ 9926 h 6858000"/>
              <a:gd name="connsiteX1" fmla="*/ 0 w 2152424"/>
              <a:gd name="connsiteY1" fmla="*/ 0 h 6858000"/>
              <a:gd name="connsiteX2" fmla="*/ 151727 w 2152424"/>
              <a:gd name="connsiteY2" fmla="*/ 781811 h 6858000"/>
              <a:gd name="connsiteX3" fmla="*/ 261598 w 2152424"/>
              <a:gd name="connsiteY3" fmla="*/ 1517903 h 6858000"/>
              <a:gd name="connsiteX4" fmla="*/ 311461 w 2152424"/>
              <a:gd name="connsiteY4" fmla="*/ 2267711 h 6858000"/>
              <a:gd name="connsiteX5" fmla="*/ 338179 w 2152424"/>
              <a:gd name="connsiteY5" fmla="*/ 3374135 h 6858000"/>
              <a:gd name="connsiteX6" fmla="*/ 304318 w 2152424"/>
              <a:gd name="connsiteY6" fmla="*/ 4729733 h 6858000"/>
              <a:gd name="connsiteX7" fmla="*/ 194161 w 2152424"/>
              <a:gd name="connsiteY7" fmla="*/ 5893307 h 6858000"/>
              <a:gd name="connsiteX8" fmla="*/ 77146 w 2152424"/>
              <a:gd name="connsiteY8" fmla="*/ 6707123 h 6858000"/>
              <a:gd name="connsiteX9" fmla="*/ 50335 w 2152424"/>
              <a:gd name="connsiteY9" fmla="*/ 6858000 h 6858000"/>
              <a:gd name="connsiteX10" fmla="*/ 2152424 w 2152424"/>
              <a:gd name="connsiteY10" fmla="*/ 6848168 h 6858000"/>
              <a:gd name="connsiteX11" fmla="*/ 2108711 w 2152424"/>
              <a:gd name="connsiteY11" fmla="*/ 9926 h 6858000"/>
              <a:gd name="connsiteX0" fmla="*/ 2108711 w 2113095"/>
              <a:gd name="connsiteY0" fmla="*/ 9926 h 6858000"/>
              <a:gd name="connsiteX1" fmla="*/ 0 w 2113095"/>
              <a:gd name="connsiteY1" fmla="*/ 0 h 6858000"/>
              <a:gd name="connsiteX2" fmla="*/ 151727 w 2113095"/>
              <a:gd name="connsiteY2" fmla="*/ 781811 h 6858000"/>
              <a:gd name="connsiteX3" fmla="*/ 261598 w 2113095"/>
              <a:gd name="connsiteY3" fmla="*/ 1517903 h 6858000"/>
              <a:gd name="connsiteX4" fmla="*/ 311461 w 2113095"/>
              <a:gd name="connsiteY4" fmla="*/ 2267711 h 6858000"/>
              <a:gd name="connsiteX5" fmla="*/ 338179 w 2113095"/>
              <a:gd name="connsiteY5" fmla="*/ 3374135 h 6858000"/>
              <a:gd name="connsiteX6" fmla="*/ 304318 w 2113095"/>
              <a:gd name="connsiteY6" fmla="*/ 4729733 h 6858000"/>
              <a:gd name="connsiteX7" fmla="*/ 194161 w 2113095"/>
              <a:gd name="connsiteY7" fmla="*/ 5893307 h 6858000"/>
              <a:gd name="connsiteX8" fmla="*/ 77146 w 2113095"/>
              <a:gd name="connsiteY8" fmla="*/ 6707123 h 6858000"/>
              <a:gd name="connsiteX9" fmla="*/ 50335 w 2113095"/>
              <a:gd name="connsiteY9" fmla="*/ 6858000 h 6858000"/>
              <a:gd name="connsiteX10" fmla="*/ 2113095 w 2113095"/>
              <a:gd name="connsiteY10" fmla="*/ 6858000 h 6858000"/>
              <a:gd name="connsiteX11" fmla="*/ 2108711 w 2113095"/>
              <a:gd name="connsiteY11" fmla="*/ 9926 h 6858000"/>
              <a:gd name="connsiteX0" fmla="*/ 2108711 w 2113095"/>
              <a:gd name="connsiteY0" fmla="*/ 93 h 6858000"/>
              <a:gd name="connsiteX1" fmla="*/ 0 w 2113095"/>
              <a:gd name="connsiteY1" fmla="*/ 0 h 6858000"/>
              <a:gd name="connsiteX2" fmla="*/ 151727 w 2113095"/>
              <a:gd name="connsiteY2" fmla="*/ 781811 h 6858000"/>
              <a:gd name="connsiteX3" fmla="*/ 261598 w 2113095"/>
              <a:gd name="connsiteY3" fmla="*/ 1517903 h 6858000"/>
              <a:gd name="connsiteX4" fmla="*/ 311461 w 2113095"/>
              <a:gd name="connsiteY4" fmla="*/ 2267711 h 6858000"/>
              <a:gd name="connsiteX5" fmla="*/ 338179 w 2113095"/>
              <a:gd name="connsiteY5" fmla="*/ 3374135 h 6858000"/>
              <a:gd name="connsiteX6" fmla="*/ 304318 w 2113095"/>
              <a:gd name="connsiteY6" fmla="*/ 4729733 h 6858000"/>
              <a:gd name="connsiteX7" fmla="*/ 194161 w 2113095"/>
              <a:gd name="connsiteY7" fmla="*/ 5893307 h 6858000"/>
              <a:gd name="connsiteX8" fmla="*/ 77146 w 2113095"/>
              <a:gd name="connsiteY8" fmla="*/ 6707123 h 6858000"/>
              <a:gd name="connsiteX9" fmla="*/ 50335 w 2113095"/>
              <a:gd name="connsiteY9" fmla="*/ 6858000 h 6858000"/>
              <a:gd name="connsiteX10" fmla="*/ 2113095 w 2113095"/>
              <a:gd name="connsiteY10" fmla="*/ 6858000 h 6858000"/>
              <a:gd name="connsiteX11" fmla="*/ 2108711 w 2113095"/>
              <a:gd name="connsiteY11" fmla="*/ 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3095" h="6858000">
                <a:moveTo>
                  <a:pt x="2108711" y="93"/>
                </a:moveTo>
                <a:lnTo>
                  <a:pt x="0" y="0"/>
                </a:lnTo>
                <a:lnTo>
                  <a:pt x="151727" y="781811"/>
                </a:lnTo>
                <a:lnTo>
                  <a:pt x="261598" y="1517903"/>
                </a:lnTo>
                <a:lnTo>
                  <a:pt x="311461" y="2267711"/>
                </a:lnTo>
                <a:lnTo>
                  <a:pt x="338179" y="3374135"/>
                </a:lnTo>
                <a:lnTo>
                  <a:pt x="304318" y="4729733"/>
                </a:lnTo>
                <a:lnTo>
                  <a:pt x="194161" y="5893307"/>
                </a:lnTo>
                <a:lnTo>
                  <a:pt x="77146" y="6707123"/>
                </a:lnTo>
                <a:lnTo>
                  <a:pt x="50335" y="6858000"/>
                </a:lnTo>
                <a:lnTo>
                  <a:pt x="2113095" y="6858000"/>
                </a:lnTo>
                <a:cubicBezTo>
                  <a:pt x="2111634" y="4572031"/>
                  <a:pt x="2110172" y="2286062"/>
                  <a:pt x="2108711" y="93"/>
                </a:cubicBez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C01AB193-4C85-4397-AD8F-B403E77AFC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4642" y="2735262"/>
            <a:ext cx="885915" cy="1143000"/>
          </a:xfrm>
          <a:prstGeom prst="rect">
            <a:avLst/>
          </a:prstGeom>
        </p:spPr>
      </p:pic>
      <p:sp>
        <p:nvSpPr>
          <p:cNvPr id="12" name="TextBox 11">
            <a:extLst>
              <a:ext uri="{FF2B5EF4-FFF2-40B4-BE49-F238E27FC236}">
                <a16:creationId xmlns:a16="http://schemas.microsoft.com/office/drawing/2014/main" xmlns="" id="{45ADC86B-3D45-42D5-AFCA-4121D4C461EF}"/>
              </a:ext>
            </a:extLst>
          </p:cNvPr>
          <p:cNvSpPr txBox="1"/>
          <p:nvPr userDrawn="1"/>
        </p:nvSpPr>
        <p:spPr>
          <a:xfrm>
            <a:off x="10659097" y="1786587"/>
            <a:ext cx="1237003" cy="861774"/>
          </a:xfrm>
          <a:prstGeom prst="rect">
            <a:avLst/>
          </a:prstGeom>
          <a:noFill/>
        </p:spPr>
        <p:txBody>
          <a:bodyPr wrap="square" lIns="0" rIns="0" rtlCol="0">
            <a:spAutoFit/>
          </a:bodyPr>
          <a:lstStyle/>
          <a:p>
            <a:pPr algn="ctr">
              <a:lnSpc>
                <a:spcPts val="3000"/>
              </a:lnSpc>
            </a:pPr>
            <a:r>
              <a:rPr lang="en-US" sz="2400" dirty="0">
                <a:solidFill>
                  <a:schemeClr val="bg1"/>
                </a:solidFill>
              </a:rPr>
              <a:t>FOLLOW</a:t>
            </a:r>
            <a:r>
              <a:rPr lang="en-US" sz="2800" dirty="0">
                <a:solidFill>
                  <a:schemeClr val="bg1"/>
                </a:solidFill>
              </a:rPr>
              <a:t> </a:t>
            </a:r>
            <a:br>
              <a:rPr lang="en-US" sz="2800" dirty="0">
                <a:solidFill>
                  <a:schemeClr val="bg1"/>
                </a:solidFill>
              </a:rPr>
            </a:br>
            <a:r>
              <a:rPr lang="en-US" sz="2800" dirty="0">
                <a:solidFill>
                  <a:schemeClr val="bg1"/>
                </a:solidFill>
              </a:rPr>
              <a:t>ALONG</a:t>
            </a:r>
          </a:p>
        </p:txBody>
      </p:sp>
      <p:sp>
        <p:nvSpPr>
          <p:cNvPr id="13" name="Text Placeholder 13">
            <a:extLst>
              <a:ext uri="{FF2B5EF4-FFF2-40B4-BE49-F238E27FC236}">
                <a16:creationId xmlns:a16="http://schemas.microsoft.com/office/drawing/2014/main" xmlns="" id="{3424D5D1-0379-4071-8BA5-A63C726C107F}"/>
              </a:ext>
            </a:extLst>
          </p:cNvPr>
          <p:cNvSpPr>
            <a:spLocks noGrp="1"/>
          </p:cNvSpPr>
          <p:nvPr>
            <p:ph type="body" sz="quarter" idx="14" hasCustomPrompt="1"/>
          </p:nvPr>
        </p:nvSpPr>
        <p:spPr>
          <a:xfrm>
            <a:off x="10769547" y="4151293"/>
            <a:ext cx="1046340" cy="954107"/>
          </a:xfrm>
        </p:spPr>
        <p:txBody>
          <a:bodyPr lIns="0" tIns="0" rIns="0" bIns="0">
            <a:noAutofit/>
          </a:bodyPr>
          <a:lstStyle>
            <a:lvl1pPr marL="0" indent="0" algn="ctr">
              <a:buFont typeface="Arial" panose="020B0604020202020204" pitchFamily="34" charset="0"/>
              <a:buNone/>
              <a:defRPr sz="4400"/>
            </a:lvl1pPr>
          </a:lstStyle>
          <a:p>
            <a:pPr lvl="0"/>
            <a:r>
              <a:rPr lang="en-US" dirty="0"/>
              <a:t>PAGE</a:t>
            </a:r>
          </a:p>
        </p:txBody>
      </p:sp>
      <p:sp>
        <p:nvSpPr>
          <p:cNvPr id="14" name="TextBox 13">
            <a:extLst>
              <a:ext uri="{FF2B5EF4-FFF2-40B4-BE49-F238E27FC236}">
                <a16:creationId xmlns:a16="http://schemas.microsoft.com/office/drawing/2014/main" xmlns="" id="{FDBF201E-1276-415E-AFB7-3BFAFF902F67}"/>
              </a:ext>
            </a:extLst>
          </p:cNvPr>
          <p:cNvSpPr txBox="1"/>
          <p:nvPr userDrawn="1"/>
        </p:nvSpPr>
        <p:spPr>
          <a:xfrm>
            <a:off x="10849760" y="3970079"/>
            <a:ext cx="885914" cy="307777"/>
          </a:xfrm>
          <a:prstGeom prst="rect">
            <a:avLst/>
          </a:prstGeom>
          <a:noFill/>
        </p:spPr>
        <p:txBody>
          <a:bodyPr wrap="square" lIns="0" tIns="0" rIns="0" bIns="0" rtlCol="0">
            <a:spAutoFit/>
          </a:bodyPr>
          <a:lstStyle/>
          <a:p>
            <a:pPr algn="ctr"/>
            <a:r>
              <a:rPr lang="en-US" sz="2000" kern="1200" spc="0" baseline="0" dirty="0">
                <a:solidFill>
                  <a:schemeClr val="accent4"/>
                </a:solidFill>
              </a:rPr>
              <a:t>PAGE</a:t>
            </a:r>
          </a:p>
        </p:txBody>
      </p:sp>
      <p:sp>
        <p:nvSpPr>
          <p:cNvPr id="4" name="Content Placeholder 3">
            <a:extLst>
              <a:ext uri="{FF2B5EF4-FFF2-40B4-BE49-F238E27FC236}">
                <a16:creationId xmlns:a16="http://schemas.microsoft.com/office/drawing/2014/main" xmlns="" id="{F3CE0E73-F50C-4375-A740-11BFE1174ECA}"/>
              </a:ext>
            </a:extLst>
          </p:cNvPr>
          <p:cNvSpPr>
            <a:spLocks noGrp="1"/>
          </p:cNvSpPr>
          <p:nvPr>
            <p:ph sz="half" idx="2"/>
          </p:nvPr>
        </p:nvSpPr>
        <p:spPr>
          <a:xfrm>
            <a:off x="381000" y="1676400"/>
            <a:ext cx="4654637" cy="39234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xmlns="" id="{B5222AB8-A659-4208-9AE0-B6BAE8C5ACAB}"/>
              </a:ext>
            </a:extLst>
          </p:cNvPr>
          <p:cNvSpPr>
            <a:spLocks noGrp="1"/>
          </p:cNvSpPr>
          <p:nvPr>
            <p:ph sz="quarter" idx="4"/>
          </p:nvPr>
        </p:nvSpPr>
        <p:spPr>
          <a:xfrm>
            <a:off x="5380227" y="1676400"/>
            <a:ext cx="4677560" cy="39234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3C53D642-B3DB-4482-B32A-1778F27AF5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DDA0D18A-CE65-477D-A884-72C90C266644}"/>
              </a:ext>
            </a:extLst>
          </p:cNvPr>
          <p:cNvSpPr>
            <a:spLocks noGrp="1"/>
          </p:cNvSpPr>
          <p:nvPr>
            <p:ph type="sldNum" sz="quarter" idx="12"/>
          </p:nvPr>
        </p:nvSpPr>
        <p:spPr/>
        <p:txBody>
          <a:bodyPr/>
          <a:lstStyle/>
          <a:p>
            <a:fld id="{ACED5B29-D3E4-4D5C-BED9-18098E0266B1}" type="slidenum">
              <a:rPr lang="en-US" smtClean="0"/>
              <a:t>‹#›</a:t>
            </a:fld>
            <a:endParaRPr lang="en-US" dirty="0"/>
          </a:p>
        </p:txBody>
      </p:sp>
      <p:sp>
        <p:nvSpPr>
          <p:cNvPr id="16" name="Text Placeholder 15">
            <a:extLst>
              <a:ext uri="{FF2B5EF4-FFF2-40B4-BE49-F238E27FC236}">
                <a16:creationId xmlns:a16="http://schemas.microsoft.com/office/drawing/2014/main" xmlns="" id="{32E34B36-276D-4570-98A7-47CB2DB205C6}"/>
              </a:ext>
            </a:extLst>
          </p:cNvPr>
          <p:cNvSpPr>
            <a:spLocks noGrp="1"/>
          </p:cNvSpPr>
          <p:nvPr>
            <p:ph type="body" sz="quarter" idx="15"/>
          </p:nvPr>
        </p:nvSpPr>
        <p:spPr>
          <a:xfrm>
            <a:off x="5380038" y="365125"/>
            <a:ext cx="4678362" cy="1338263"/>
          </a:xfrm>
        </p:spPr>
        <p:txBody>
          <a:bodyPr lIns="0" rIns="0" anchor="ctr">
            <a:noAutofit/>
          </a:bodyPr>
          <a:lstStyle>
            <a:lvl1pPr marL="0" indent="0">
              <a:lnSpc>
                <a:spcPct val="90000"/>
              </a:lnSpc>
              <a:spcBef>
                <a:spcPts val="0"/>
              </a:spcBef>
              <a:buNone/>
              <a:defRPr sz="4800">
                <a:solidFill>
                  <a:schemeClr val="tx2"/>
                </a:solidFill>
                <a:latin typeface="+mj-lt"/>
              </a:defRPr>
            </a:lvl1pPr>
          </a:lstStyle>
          <a:p>
            <a:pPr lvl="0"/>
            <a:r>
              <a:rPr lang="en-US" dirty="0"/>
              <a:t>Edit Master text styles</a:t>
            </a:r>
          </a:p>
        </p:txBody>
      </p:sp>
    </p:spTree>
    <p:extLst>
      <p:ext uri="{BB962C8B-B14F-4D97-AF65-F5344CB8AC3E}">
        <p14:creationId xmlns:p14="http://schemas.microsoft.com/office/powerpoint/2010/main" val="89345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9B32B-CCFE-456F-AD2C-1C5E273E546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xmlns="" id="{91342367-B7E7-44E1-A6C9-5AC353CD7B6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D7D99EBF-BB2E-4725-8C8B-D7538BC1D6E5}"/>
              </a:ext>
            </a:extLst>
          </p:cNvPr>
          <p:cNvSpPr>
            <a:spLocks noGrp="1"/>
          </p:cNvSpPr>
          <p:nvPr>
            <p:ph type="sldNum" sz="quarter" idx="12"/>
          </p:nvPr>
        </p:nvSpPr>
        <p:spPr/>
        <p:txBody>
          <a:bodyPr/>
          <a:lstStyle/>
          <a:p>
            <a:fld id="{ACED5B29-D3E4-4D5C-BED9-18098E0266B1}" type="slidenum">
              <a:rPr lang="en-US" smtClean="0"/>
              <a:t>‹#›</a:t>
            </a:fld>
            <a:endParaRPr lang="en-US" dirty="0"/>
          </a:p>
        </p:txBody>
      </p:sp>
    </p:spTree>
    <p:extLst>
      <p:ext uri="{BB962C8B-B14F-4D97-AF65-F5344CB8AC3E}">
        <p14:creationId xmlns:p14="http://schemas.microsoft.com/office/powerpoint/2010/main" val="37676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101419D7-3768-4B21-A24B-A6A32B1F227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851F439-1451-46DC-844C-C2294BE3E484}"/>
              </a:ext>
            </a:extLst>
          </p:cNvPr>
          <p:cNvSpPr>
            <a:spLocks noGrp="1"/>
          </p:cNvSpPr>
          <p:nvPr>
            <p:ph type="sldNum" sz="quarter" idx="12"/>
          </p:nvPr>
        </p:nvSpPr>
        <p:spPr/>
        <p:txBody>
          <a:bodyPr/>
          <a:lstStyle/>
          <a:p>
            <a:fld id="{ACED5B29-D3E4-4D5C-BED9-18098E0266B1}" type="slidenum">
              <a:rPr lang="en-US" smtClean="0"/>
              <a:t>‹#›</a:t>
            </a:fld>
            <a:endParaRPr lang="en-US" dirty="0"/>
          </a:p>
        </p:txBody>
      </p:sp>
    </p:spTree>
    <p:extLst>
      <p:ext uri="{BB962C8B-B14F-4D97-AF65-F5344CB8AC3E}">
        <p14:creationId xmlns:p14="http://schemas.microsoft.com/office/powerpoint/2010/main" val="243949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8C99452-64BB-4E4B-97DF-3AB8D72EE730}"/>
              </a:ext>
            </a:extLst>
          </p:cNvPr>
          <p:cNvSpPr>
            <a:spLocks noGrp="1"/>
          </p:cNvSpPr>
          <p:nvPr>
            <p:ph type="title"/>
          </p:nvPr>
        </p:nvSpPr>
        <p:spPr>
          <a:xfrm>
            <a:off x="457200" y="365125"/>
            <a:ext cx="11277600" cy="777875"/>
          </a:xfrm>
          <a:prstGeom prst="rect">
            <a:avLst/>
          </a:prstGeom>
        </p:spPr>
        <p:txBody>
          <a:bodyPr vert="horz" lIns="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7F5E9369-9AE3-40C7-955D-5FF899C90372}"/>
              </a:ext>
            </a:extLst>
          </p:cNvPr>
          <p:cNvSpPr>
            <a:spLocks noGrp="1"/>
          </p:cNvSpPr>
          <p:nvPr>
            <p:ph type="body" idx="1"/>
          </p:nvPr>
        </p:nvSpPr>
        <p:spPr>
          <a:xfrm>
            <a:off x="457200" y="1363662"/>
            <a:ext cx="11277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538EE097-B6F2-4C1D-AF3C-3F0EB5757805}"/>
              </a:ext>
            </a:extLst>
          </p:cNvPr>
          <p:cNvSpPr>
            <a:spLocks noGrp="1"/>
          </p:cNvSpPr>
          <p:nvPr>
            <p:ph type="ftr" sz="quarter" idx="3"/>
          </p:nvPr>
        </p:nvSpPr>
        <p:spPr>
          <a:xfrm>
            <a:off x="7162800" y="6310311"/>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754E320-F5A7-4AC8-BC19-7B83ED861B09}"/>
              </a:ext>
            </a:extLst>
          </p:cNvPr>
          <p:cNvSpPr>
            <a:spLocks noGrp="1"/>
          </p:cNvSpPr>
          <p:nvPr>
            <p:ph type="sldNum" sz="quarter" idx="4"/>
          </p:nvPr>
        </p:nvSpPr>
        <p:spPr>
          <a:xfrm>
            <a:off x="11353799" y="6310312"/>
            <a:ext cx="3960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D5B29-D3E4-4D5C-BED9-18098E0266B1}" type="slidenum">
              <a:rPr lang="en-US" smtClean="0"/>
              <a:t>‹#›</a:t>
            </a:fld>
            <a:endParaRPr lang="en-US" dirty="0"/>
          </a:p>
        </p:txBody>
      </p:sp>
      <p:pic>
        <p:nvPicPr>
          <p:cNvPr id="8" name="Picture 7">
            <a:extLst>
              <a:ext uri="{FF2B5EF4-FFF2-40B4-BE49-F238E27FC236}">
                <a16:creationId xmlns:a16="http://schemas.microsoft.com/office/drawing/2014/main" xmlns="" id="{F613DF50-4C5B-47EC-B74C-9537A1C634CC}"/>
              </a:ext>
            </a:extLst>
          </p:cNvPr>
          <p:cNvPicPr>
            <a:picLocks noChangeAspect="1"/>
          </p:cNvPicPr>
          <p:nvPr userDrawn="1"/>
        </p:nvPicPr>
        <p:blipFill>
          <a:blip r:embed="rId15"/>
          <a:stretch>
            <a:fillRect/>
          </a:stretch>
        </p:blipFill>
        <p:spPr>
          <a:xfrm>
            <a:off x="233926" y="5733919"/>
            <a:ext cx="1722468" cy="1124079"/>
          </a:xfrm>
          <a:prstGeom prst="rect">
            <a:avLst/>
          </a:prstGeom>
        </p:spPr>
      </p:pic>
    </p:spTree>
    <p:extLst>
      <p:ext uri="{BB962C8B-B14F-4D97-AF65-F5344CB8AC3E}">
        <p14:creationId xmlns:p14="http://schemas.microsoft.com/office/powerpoint/2010/main" val="250716901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3" r:id="rId3"/>
    <p:sldLayoutId id="2147483682"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0">
              <a:schemeClr val="tx2">
                <a:lumMod val="89000"/>
                <a:lumOff val="11000"/>
              </a:schemeClr>
            </a:gs>
            <a:gs pos="100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xmlns="" id="{EE694F21-A76C-4FD9-8E85-94EA246932CE}"/>
              </a:ext>
            </a:extLst>
          </p:cNvPr>
          <p:cNvSpPr/>
          <p:nvPr userDrawn="1"/>
        </p:nvSpPr>
        <p:spPr>
          <a:xfrm>
            <a:off x="3717376" y="0"/>
            <a:ext cx="8484398" cy="6858000"/>
          </a:xfrm>
          <a:custGeom>
            <a:avLst/>
            <a:gdLst>
              <a:gd name="connsiteX0" fmla="*/ 8410903 w 8410903"/>
              <a:gd name="connsiteY0" fmla="*/ 16042 h 6858000"/>
              <a:gd name="connsiteX1" fmla="*/ 0 w 8410903"/>
              <a:gd name="connsiteY1" fmla="*/ 0 h 6858000"/>
              <a:gd name="connsiteX2" fmla="*/ 151727 w 8410903"/>
              <a:gd name="connsiteY2" fmla="*/ 781811 h 6858000"/>
              <a:gd name="connsiteX3" fmla="*/ 261598 w 8410903"/>
              <a:gd name="connsiteY3" fmla="*/ 1517903 h 6858000"/>
              <a:gd name="connsiteX4" fmla="*/ 311461 w 8410903"/>
              <a:gd name="connsiteY4" fmla="*/ 2267711 h 6858000"/>
              <a:gd name="connsiteX5" fmla="*/ 338179 w 8410903"/>
              <a:gd name="connsiteY5" fmla="*/ 3374135 h 6858000"/>
              <a:gd name="connsiteX6" fmla="*/ 304318 w 8410903"/>
              <a:gd name="connsiteY6" fmla="*/ 4729733 h 6858000"/>
              <a:gd name="connsiteX7" fmla="*/ 194161 w 8410903"/>
              <a:gd name="connsiteY7" fmla="*/ 5893307 h 6858000"/>
              <a:gd name="connsiteX8" fmla="*/ 77146 w 8410903"/>
              <a:gd name="connsiteY8" fmla="*/ 6707123 h 6858000"/>
              <a:gd name="connsiteX9" fmla="*/ 50335 w 8410903"/>
              <a:gd name="connsiteY9" fmla="*/ 6858000 h 6858000"/>
              <a:gd name="connsiteX10" fmla="*/ 7336082 w 8410903"/>
              <a:gd name="connsiteY10" fmla="*/ 6858000 h 6858000"/>
              <a:gd name="connsiteX11" fmla="*/ 8410903 w 8410903"/>
              <a:gd name="connsiteY11" fmla="*/ 16042 h 6858000"/>
              <a:gd name="connsiteX0" fmla="*/ 8474698 w 8474698"/>
              <a:gd name="connsiteY0" fmla="*/ 16042 h 6858000"/>
              <a:gd name="connsiteX1" fmla="*/ 0 w 8474698"/>
              <a:gd name="connsiteY1" fmla="*/ 0 h 6858000"/>
              <a:gd name="connsiteX2" fmla="*/ 151727 w 8474698"/>
              <a:gd name="connsiteY2" fmla="*/ 781811 h 6858000"/>
              <a:gd name="connsiteX3" fmla="*/ 261598 w 8474698"/>
              <a:gd name="connsiteY3" fmla="*/ 1517903 h 6858000"/>
              <a:gd name="connsiteX4" fmla="*/ 311461 w 8474698"/>
              <a:gd name="connsiteY4" fmla="*/ 2267711 h 6858000"/>
              <a:gd name="connsiteX5" fmla="*/ 338179 w 8474698"/>
              <a:gd name="connsiteY5" fmla="*/ 3374135 h 6858000"/>
              <a:gd name="connsiteX6" fmla="*/ 304318 w 8474698"/>
              <a:gd name="connsiteY6" fmla="*/ 4729733 h 6858000"/>
              <a:gd name="connsiteX7" fmla="*/ 194161 w 8474698"/>
              <a:gd name="connsiteY7" fmla="*/ 5893307 h 6858000"/>
              <a:gd name="connsiteX8" fmla="*/ 77146 w 8474698"/>
              <a:gd name="connsiteY8" fmla="*/ 6707123 h 6858000"/>
              <a:gd name="connsiteX9" fmla="*/ 50335 w 8474698"/>
              <a:gd name="connsiteY9" fmla="*/ 6858000 h 6858000"/>
              <a:gd name="connsiteX10" fmla="*/ 7336082 w 8474698"/>
              <a:gd name="connsiteY10" fmla="*/ 6858000 h 6858000"/>
              <a:gd name="connsiteX11" fmla="*/ 8474698 w 8474698"/>
              <a:gd name="connsiteY11" fmla="*/ 16042 h 6858000"/>
              <a:gd name="connsiteX0" fmla="*/ 8480014 w 8480014"/>
              <a:gd name="connsiteY0" fmla="*/ 5410 h 6858000"/>
              <a:gd name="connsiteX1" fmla="*/ 0 w 8480014"/>
              <a:gd name="connsiteY1" fmla="*/ 0 h 6858000"/>
              <a:gd name="connsiteX2" fmla="*/ 151727 w 8480014"/>
              <a:gd name="connsiteY2" fmla="*/ 781811 h 6858000"/>
              <a:gd name="connsiteX3" fmla="*/ 261598 w 8480014"/>
              <a:gd name="connsiteY3" fmla="*/ 1517903 h 6858000"/>
              <a:gd name="connsiteX4" fmla="*/ 311461 w 8480014"/>
              <a:gd name="connsiteY4" fmla="*/ 2267711 h 6858000"/>
              <a:gd name="connsiteX5" fmla="*/ 338179 w 8480014"/>
              <a:gd name="connsiteY5" fmla="*/ 3374135 h 6858000"/>
              <a:gd name="connsiteX6" fmla="*/ 304318 w 8480014"/>
              <a:gd name="connsiteY6" fmla="*/ 4729733 h 6858000"/>
              <a:gd name="connsiteX7" fmla="*/ 194161 w 8480014"/>
              <a:gd name="connsiteY7" fmla="*/ 5893307 h 6858000"/>
              <a:gd name="connsiteX8" fmla="*/ 77146 w 8480014"/>
              <a:gd name="connsiteY8" fmla="*/ 6707123 h 6858000"/>
              <a:gd name="connsiteX9" fmla="*/ 50335 w 8480014"/>
              <a:gd name="connsiteY9" fmla="*/ 6858000 h 6858000"/>
              <a:gd name="connsiteX10" fmla="*/ 7336082 w 8480014"/>
              <a:gd name="connsiteY10" fmla="*/ 6858000 h 6858000"/>
              <a:gd name="connsiteX11" fmla="*/ 8480014 w 8480014"/>
              <a:gd name="connsiteY11" fmla="*/ 5410 h 6858000"/>
              <a:gd name="connsiteX0" fmla="*/ 8480014 w 8480014"/>
              <a:gd name="connsiteY0" fmla="*/ 94 h 6858000"/>
              <a:gd name="connsiteX1" fmla="*/ 0 w 8480014"/>
              <a:gd name="connsiteY1" fmla="*/ 0 h 6858000"/>
              <a:gd name="connsiteX2" fmla="*/ 151727 w 8480014"/>
              <a:gd name="connsiteY2" fmla="*/ 781811 h 6858000"/>
              <a:gd name="connsiteX3" fmla="*/ 261598 w 8480014"/>
              <a:gd name="connsiteY3" fmla="*/ 1517903 h 6858000"/>
              <a:gd name="connsiteX4" fmla="*/ 311461 w 8480014"/>
              <a:gd name="connsiteY4" fmla="*/ 2267711 h 6858000"/>
              <a:gd name="connsiteX5" fmla="*/ 338179 w 8480014"/>
              <a:gd name="connsiteY5" fmla="*/ 3374135 h 6858000"/>
              <a:gd name="connsiteX6" fmla="*/ 304318 w 8480014"/>
              <a:gd name="connsiteY6" fmla="*/ 4729733 h 6858000"/>
              <a:gd name="connsiteX7" fmla="*/ 194161 w 8480014"/>
              <a:gd name="connsiteY7" fmla="*/ 5893307 h 6858000"/>
              <a:gd name="connsiteX8" fmla="*/ 77146 w 8480014"/>
              <a:gd name="connsiteY8" fmla="*/ 6707123 h 6858000"/>
              <a:gd name="connsiteX9" fmla="*/ 50335 w 8480014"/>
              <a:gd name="connsiteY9" fmla="*/ 6858000 h 6858000"/>
              <a:gd name="connsiteX10" fmla="*/ 7336082 w 8480014"/>
              <a:gd name="connsiteY10" fmla="*/ 6858000 h 6858000"/>
              <a:gd name="connsiteX11" fmla="*/ 8480014 w 8480014"/>
              <a:gd name="connsiteY11" fmla="*/ 94 h 6858000"/>
              <a:gd name="connsiteX0" fmla="*/ 8480014 w 8484398"/>
              <a:gd name="connsiteY0" fmla="*/ 94 h 6858000"/>
              <a:gd name="connsiteX1" fmla="*/ 0 w 8484398"/>
              <a:gd name="connsiteY1" fmla="*/ 0 h 6858000"/>
              <a:gd name="connsiteX2" fmla="*/ 151727 w 8484398"/>
              <a:gd name="connsiteY2" fmla="*/ 781811 h 6858000"/>
              <a:gd name="connsiteX3" fmla="*/ 261598 w 8484398"/>
              <a:gd name="connsiteY3" fmla="*/ 1517903 h 6858000"/>
              <a:gd name="connsiteX4" fmla="*/ 311461 w 8484398"/>
              <a:gd name="connsiteY4" fmla="*/ 2267711 h 6858000"/>
              <a:gd name="connsiteX5" fmla="*/ 338179 w 8484398"/>
              <a:gd name="connsiteY5" fmla="*/ 3374135 h 6858000"/>
              <a:gd name="connsiteX6" fmla="*/ 304318 w 8484398"/>
              <a:gd name="connsiteY6" fmla="*/ 4729733 h 6858000"/>
              <a:gd name="connsiteX7" fmla="*/ 194161 w 8484398"/>
              <a:gd name="connsiteY7" fmla="*/ 5893307 h 6858000"/>
              <a:gd name="connsiteX8" fmla="*/ 77146 w 8484398"/>
              <a:gd name="connsiteY8" fmla="*/ 6707123 h 6858000"/>
              <a:gd name="connsiteX9" fmla="*/ 50335 w 8484398"/>
              <a:gd name="connsiteY9" fmla="*/ 6858000 h 6858000"/>
              <a:gd name="connsiteX10" fmla="*/ 8484398 w 8484398"/>
              <a:gd name="connsiteY10" fmla="*/ 6858000 h 6858000"/>
              <a:gd name="connsiteX11" fmla="*/ 8480014 w 8484398"/>
              <a:gd name="connsiteY11" fmla="*/ 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4398" h="6858000">
                <a:moveTo>
                  <a:pt x="8480014" y="94"/>
                </a:moveTo>
                <a:lnTo>
                  <a:pt x="0" y="0"/>
                </a:lnTo>
                <a:lnTo>
                  <a:pt x="151727" y="781811"/>
                </a:lnTo>
                <a:lnTo>
                  <a:pt x="261598" y="1517903"/>
                </a:lnTo>
                <a:lnTo>
                  <a:pt x="311461" y="2267711"/>
                </a:lnTo>
                <a:lnTo>
                  <a:pt x="338179" y="3374135"/>
                </a:lnTo>
                <a:lnTo>
                  <a:pt x="304318" y="4729733"/>
                </a:lnTo>
                <a:lnTo>
                  <a:pt x="194161" y="5893307"/>
                </a:lnTo>
                <a:lnTo>
                  <a:pt x="77146" y="6707123"/>
                </a:lnTo>
                <a:lnTo>
                  <a:pt x="50335" y="6858000"/>
                </a:lnTo>
                <a:lnTo>
                  <a:pt x="8484398" y="6858000"/>
                </a:lnTo>
                <a:cubicBezTo>
                  <a:pt x="8482937" y="4572031"/>
                  <a:pt x="8481475" y="2286063"/>
                  <a:pt x="8480014" y="94"/>
                </a:cubicBez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5">
            <a:extLst>
              <a:ext uri="{FF2B5EF4-FFF2-40B4-BE49-F238E27FC236}">
                <a16:creationId xmlns:a16="http://schemas.microsoft.com/office/drawing/2014/main" xmlns="" id="{729E6114-9CBF-4739-9B1E-9D5EAB2E81FA}"/>
              </a:ext>
            </a:extLst>
          </p:cNvPr>
          <p:cNvSpPr>
            <a:spLocks noGrp="1"/>
          </p:cNvSpPr>
          <p:nvPr>
            <p:ph type="ftr" sz="quarter" idx="3"/>
          </p:nvPr>
        </p:nvSpPr>
        <p:spPr>
          <a:xfrm>
            <a:off x="4038600" y="6356350"/>
            <a:ext cx="4114800" cy="365125"/>
          </a:xfrm>
          <a:prstGeom prst="rect">
            <a:avLst/>
          </a:prstGeom>
        </p:spPr>
        <p:txBody>
          <a:bodyPr/>
          <a:lstStyle>
            <a:lvl1pPr algn="l">
              <a:defRPr sz="12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909C"/>
              </a:solidFill>
              <a:effectLst/>
              <a:uLnTx/>
              <a:uFillTx/>
              <a:latin typeface="Calibri" panose="020F0502020204030204"/>
              <a:ea typeface="+mn-ea"/>
              <a:cs typeface="+mn-cs"/>
            </a:endParaRPr>
          </a:p>
        </p:txBody>
      </p:sp>
      <p:sp>
        <p:nvSpPr>
          <p:cNvPr id="4" name="Slide Number Placeholder 6">
            <a:extLst>
              <a:ext uri="{FF2B5EF4-FFF2-40B4-BE49-F238E27FC236}">
                <a16:creationId xmlns:a16="http://schemas.microsoft.com/office/drawing/2014/main" xmlns="" id="{96860908-DE09-4656-B79B-5B00B4C84106}"/>
              </a:ext>
            </a:extLst>
          </p:cNvPr>
          <p:cNvSpPr>
            <a:spLocks noGrp="1"/>
          </p:cNvSpPr>
          <p:nvPr>
            <p:ph type="sldNum" sz="quarter" idx="4"/>
          </p:nvPr>
        </p:nvSpPr>
        <p:spPr>
          <a:xfrm>
            <a:off x="10983686" y="6356350"/>
            <a:ext cx="751114" cy="365125"/>
          </a:xfrm>
          <a:prstGeom prst="rect">
            <a:avLst/>
          </a:prstGeom>
        </p:spPr>
        <p:txBody>
          <a:bodyPr/>
          <a:lstStyle>
            <a:lvl1pPr algn="ctr">
              <a:defRPr sz="1200">
                <a:solidFill>
                  <a:schemeClr val="accent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2387A6C-48F5-4DFE-AC34-9494BAC24F26}" type="slidenum">
              <a:rPr kumimoji="0" lang="en-US" sz="1200" b="0" i="0" u="none" strike="noStrike" kern="1200" cap="none" spc="0" normalizeH="0" baseline="0" noProof="0" smtClean="0">
                <a:ln>
                  <a:noFill/>
                </a:ln>
                <a:solidFill>
                  <a:srgbClr val="78909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8909C"/>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9D944091-2698-4D75-9871-461011DDCCD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4525" y="2404991"/>
            <a:ext cx="2795150" cy="1552862"/>
          </a:xfrm>
          <a:prstGeom prst="rect">
            <a:avLst/>
          </a:prstGeom>
        </p:spPr>
      </p:pic>
    </p:spTree>
    <p:extLst>
      <p:ext uri="{BB962C8B-B14F-4D97-AF65-F5344CB8AC3E}">
        <p14:creationId xmlns:p14="http://schemas.microsoft.com/office/powerpoint/2010/main" val="2128715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4" r:id="rId4"/>
  </p:sldLayoutIdLst>
  <p:hf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hyperlink" Target="https://www.census.gov/roa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091233" y="-344307"/>
            <a:ext cx="8022210" cy="6674178"/>
          </a:xfrm>
        </p:spPr>
        <p:txBody>
          <a:bodyPr/>
          <a:lstStyle/>
          <a:p>
            <a:pPr algn="ctr"/>
            <a:r>
              <a:rPr lang="en-US" sz="8800" dirty="0"/>
              <a:t> </a:t>
            </a:r>
            <a:r>
              <a:rPr lang="en-US" sz="8800" dirty="0">
                <a:cs typeface="Calibri Light"/>
              </a:rPr>
              <a:t/>
            </a:r>
            <a:br>
              <a:rPr lang="en-US" sz="8800" dirty="0">
                <a:cs typeface="Calibri Light"/>
              </a:rPr>
            </a:br>
            <a:r>
              <a:rPr lang="en-US" sz="8800" dirty="0"/>
              <a:t>Complete </a:t>
            </a:r>
            <a:r>
              <a:rPr lang="en-US" sz="8800" dirty="0">
                <a:cs typeface="Calibri Light"/>
              </a:rPr>
              <a:t/>
            </a:r>
            <a:br>
              <a:rPr lang="en-US" sz="8800" dirty="0">
                <a:cs typeface="Calibri Light"/>
              </a:rPr>
            </a:br>
            <a:r>
              <a:rPr lang="en-US" sz="8800" dirty="0"/>
              <a:t>Count </a:t>
            </a:r>
            <a:r>
              <a:rPr lang="en-US" sz="8800" dirty="0">
                <a:cs typeface="Calibri Light"/>
              </a:rPr>
              <a:t/>
            </a:r>
            <a:br>
              <a:rPr lang="en-US" sz="8800" dirty="0">
                <a:cs typeface="Calibri Light"/>
              </a:rPr>
            </a:br>
            <a:r>
              <a:rPr lang="en-US" sz="8800" dirty="0"/>
              <a:t>Committee Training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3063"/>
            <a:ext cx="9525000" cy="1219200"/>
          </a:xfrm>
        </p:spPr>
        <p:txBody>
          <a:bodyPr>
            <a:noAutofit/>
          </a:bodyPr>
          <a:lstStyle/>
          <a:p>
            <a:r>
              <a:rPr lang="en-US" sz="4800" dirty="0"/>
              <a:t>The Census is Confidential, and that confidentiality is required by Law</a:t>
            </a:r>
          </a:p>
        </p:txBody>
      </p:sp>
      <p:sp>
        <p:nvSpPr>
          <p:cNvPr id="6" name="Content Placeholder 5">
            <a:extLst>
              <a:ext uri="{FF2B5EF4-FFF2-40B4-BE49-F238E27FC236}">
                <a16:creationId xmlns:a16="http://schemas.microsoft.com/office/drawing/2014/main" xmlns="" id="{401CC778-B308-4642-B6E7-B2DAAE45CAC7}"/>
              </a:ext>
            </a:extLst>
          </p:cNvPr>
          <p:cNvSpPr>
            <a:spLocks noGrp="1"/>
          </p:cNvSpPr>
          <p:nvPr>
            <p:ph idx="1"/>
          </p:nvPr>
        </p:nvSpPr>
        <p:spPr>
          <a:xfrm>
            <a:off x="457200" y="2067390"/>
            <a:ext cx="9753600" cy="3962400"/>
          </a:xfrm>
        </p:spPr>
        <p:txBody>
          <a:bodyPr lIns="0"/>
          <a:lstStyle/>
          <a:p>
            <a:pPr marL="457200" indent="-457200">
              <a:spcBef>
                <a:spcPts val="1200"/>
              </a:spcBef>
              <a:buFont typeface="+mj-lt"/>
              <a:buAutoNum type="arabicPeriod"/>
            </a:pPr>
            <a:r>
              <a:rPr lang="en-US" dirty="0"/>
              <a:t>The Census Bureau is required by law to keep information confidential. All responses provided on the 2020 Census questionnaire or to a Census Bureau employee are confidential and protected under Title 13 of the U.S. Code</a:t>
            </a:r>
          </a:p>
          <a:p>
            <a:pPr marL="457200" indent="-457200">
              <a:spcBef>
                <a:spcPts val="1200"/>
              </a:spcBef>
              <a:buFont typeface="+mj-lt"/>
              <a:buAutoNum type="arabicPeriod"/>
            </a:pPr>
            <a:r>
              <a:rPr lang="en-US" dirty="0"/>
              <a:t>We will never share a respondents personal information with other government agencies</a:t>
            </a:r>
          </a:p>
          <a:p>
            <a:pPr marL="457200" indent="-457200">
              <a:spcBef>
                <a:spcPts val="1200"/>
              </a:spcBef>
              <a:buFont typeface="+mj-lt"/>
              <a:buAutoNum type="arabicPeriod"/>
            </a:pPr>
            <a:r>
              <a:rPr lang="en-US" dirty="0"/>
              <a:t>Results from the census are reported in statistical summary format only</a:t>
            </a:r>
          </a:p>
          <a:p>
            <a:pPr marL="457200" indent="-457200">
              <a:spcBef>
                <a:spcPts val="1200"/>
              </a:spcBef>
              <a:buFont typeface="+mj-lt"/>
              <a:buAutoNum type="arabicPeriod"/>
            </a:pPr>
            <a:r>
              <a:rPr lang="en-US" dirty="0"/>
              <a:t>Records are confidential for 72 years by law (Title 44, U.S. Code)</a:t>
            </a:r>
          </a:p>
          <a:p>
            <a:pPr marL="457200" indent="-457200">
              <a:spcBef>
                <a:spcPts val="1200"/>
              </a:spcBef>
              <a:buFont typeface="+mj-lt"/>
              <a:buAutoNum type="arabicPeriod"/>
            </a:pPr>
            <a:r>
              <a:rPr lang="en-US" dirty="0"/>
              <a:t>All Census Bureau employees swear a lifetime oath to protect respondent information.</a:t>
            </a:r>
          </a:p>
          <a:p>
            <a:pPr marL="457200" indent="-457200">
              <a:spcBef>
                <a:spcPts val="1200"/>
              </a:spcBef>
              <a:buFont typeface="+mj-lt"/>
              <a:buAutoNum type="arabicPeriod"/>
            </a:pPr>
            <a:r>
              <a:rPr lang="en-US" dirty="0"/>
              <a:t>Penalty for wrongful disclosure is up to 5 years imprisonment and/or a fine of $250,000</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10</a:t>
            </a:fld>
            <a:endParaRPr lang="en-US" dirty="0"/>
          </a:p>
        </p:txBody>
      </p:sp>
      <p:sp>
        <p:nvSpPr>
          <p:cNvPr id="11" name="Text Placeholder 10">
            <a:extLst>
              <a:ext uri="{FF2B5EF4-FFF2-40B4-BE49-F238E27FC236}">
                <a16:creationId xmlns:a16="http://schemas.microsoft.com/office/drawing/2014/main" xmlns="" id="{F2957A4E-1A1E-466D-A449-6F033BBDA676}"/>
              </a:ext>
            </a:extLst>
          </p:cNvPr>
          <p:cNvSpPr>
            <a:spLocks noGrp="1"/>
          </p:cNvSpPr>
          <p:nvPr>
            <p:ph type="body" sz="quarter" idx="14"/>
          </p:nvPr>
        </p:nvSpPr>
        <p:spPr/>
        <p:txBody>
          <a:bodyPr/>
          <a:lstStyle/>
          <a:p>
            <a:r>
              <a:rPr lang="en-US" dirty="0"/>
              <a:t>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1A641D91-705E-4A75-9B96-2E7DF5DB94EF}"/>
              </a:ext>
            </a:extLst>
          </p:cNvPr>
          <p:cNvSpPr>
            <a:spLocks noGrp="1"/>
          </p:cNvSpPr>
          <p:nvPr>
            <p:ph type="title"/>
          </p:nvPr>
        </p:nvSpPr>
        <p:spPr>
          <a:xfrm>
            <a:off x="821094" y="794333"/>
            <a:ext cx="9161106" cy="777875"/>
          </a:xfrm>
        </p:spPr>
        <p:txBody>
          <a:bodyPr>
            <a:noAutofit/>
          </a:bodyPr>
          <a:lstStyle/>
          <a:p>
            <a:r>
              <a:rPr lang="en-US" sz="4600" dirty="0"/>
              <a:t>What are Complete Count Committees?</a:t>
            </a:r>
          </a:p>
        </p:txBody>
      </p:sp>
      <p:sp>
        <p:nvSpPr>
          <p:cNvPr id="15" name="Content Placeholder 14">
            <a:extLst>
              <a:ext uri="{FF2B5EF4-FFF2-40B4-BE49-F238E27FC236}">
                <a16:creationId xmlns:a16="http://schemas.microsoft.com/office/drawing/2014/main" xmlns="" id="{6FECB5ED-28C7-4211-A675-0C09D6370F35}"/>
              </a:ext>
            </a:extLst>
          </p:cNvPr>
          <p:cNvSpPr>
            <a:spLocks noGrp="1"/>
          </p:cNvSpPr>
          <p:nvPr>
            <p:ph idx="1"/>
          </p:nvPr>
        </p:nvSpPr>
        <p:spPr>
          <a:xfrm>
            <a:off x="821094" y="2457384"/>
            <a:ext cx="8210939" cy="4035490"/>
          </a:xfrm>
        </p:spPr>
        <p:txBody>
          <a:bodyPr/>
          <a:lstStyle/>
          <a:p>
            <a:pPr>
              <a:spcAft>
                <a:spcPts val="1200"/>
              </a:spcAft>
            </a:pPr>
            <a:r>
              <a:rPr lang="en-US" sz="2800" dirty="0"/>
              <a:t>CCC is a committee established by tribal, state and local governments, and community leaders or organizations to increase awareness and motivate residents to respond to the 2020 Census</a:t>
            </a:r>
          </a:p>
          <a:p>
            <a:r>
              <a:rPr lang="en-US" sz="2800" dirty="0"/>
              <a:t>CCCs are “census ambassadors” that play </a:t>
            </a:r>
            <a:r>
              <a:rPr lang="en-US" sz="2800" dirty="0" smtClean="0"/>
              <a:t>a key role </a:t>
            </a:r>
            <a:r>
              <a:rPr lang="en-US" sz="2800" dirty="0"/>
              <a:t>in the 2020 Census</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11</a:t>
            </a:fld>
            <a:endParaRPr lang="en-US" dirty="0"/>
          </a:p>
        </p:txBody>
      </p:sp>
      <p:sp>
        <p:nvSpPr>
          <p:cNvPr id="20" name="Text Placeholder 19">
            <a:extLst>
              <a:ext uri="{FF2B5EF4-FFF2-40B4-BE49-F238E27FC236}">
                <a16:creationId xmlns:a16="http://schemas.microsoft.com/office/drawing/2014/main" xmlns="" id="{672898EA-EA57-402E-861A-2B77FD3EF5F0}"/>
              </a:ext>
            </a:extLst>
          </p:cNvPr>
          <p:cNvSpPr>
            <a:spLocks noGrp="1"/>
          </p:cNvSpPr>
          <p:nvPr>
            <p:ph type="body" sz="quarter" idx="14"/>
          </p:nvPr>
        </p:nvSpPr>
        <p:spPr/>
        <p:txBody>
          <a:bodyPr/>
          <a:lstStyle/>
          <a:p>
            <a:r>
              <a:rPr lang="en-US" dirty="0"/>
              <a:t>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788" y="551737"/>
            <a:ext cx="9254412" cy="777875"/>
          </a:xfrm>
        </p:spPr>
        <p:txBody>
          <a:bodyPr>
            <a:normAutofit fontScale="90000"/>
          </a:bodyPr>
          <a:lstStyle/>
          <a:p>
            <a:r>
              <a:rPr lang="en-US" dirty="0"/>
              <a:t>Tribal or Local Government CCCs</a:t>
            </a:r>
          </a:p>
        </p:txBody>
      </p:sp>
      <p:sp>
        <p:nvSpPr>
          <p:cNvPr id="10" name="Content Placeholder 9">
            <a:extLst>
              <a:ext uri="{FF2B5EF4-FFF2-40B4-BE49-F238E27FC236}">
                <a16:creationId xmlns:a16="http://schemas.microsoft.com/office/drawing/2014/main" xmlns="" id="{89A93629-5503-450D-8865-9AD09B54D065}"/>
              </a:ext>
            </a:extLst>
          </p:cNvPr>
          <p:cNvSpPr>
            <a:spLocks noGrp="1"/>
          </p:cNvSpPr>
          <p:nvPr>
            <p:ph idx="1"/>
          </p:nvPr>
        </p:nvSpPr>
        <p:spPr>
          <a:xfrm>
            <a:off x="727788" y="1903444"/>
            <a:ext cx="9254412" cy="3811555"/>
          </a:xfrm>
        </p:spPr>
        <p:txBody>
          <a:bodyPr>
            <a:normAutofit/>
          </a:bodyPr>
          <a:lstStyle/>
          <a:p>
            <a:r>
              <a:rPr lang="en-US" sz="2800" dirty="0"/>
              <a:t>Local government CCCs are formed by the highest elected official in a local government, regardless of size. This includes:</a:t>
            </a:r>
          </a:p>
          <a:p>
            <a:pPr lvl="1"/>
            <a:r>
              <a:rPr lang="en-US" sz="2800" dirty="0"/>
              <a:t>Local governments in cities, counties, towns and villages</a:t>
            </a:r>
          </a:p>
          <a:p>
            <a:r>
              <a:rPr lang="en-US" sz="2800" dirty="0"/>
              <a:t>Charged with developing and implementing a census awareness campaign that motivates EVERY household to respond to the 2020 Census in a timely manner</a:t>
            </a:r>
          </a:p>
        </p:txBody>
      </p:sp>
      <p:sp>
        <p:nvSpPr>
          <p:cNvPr id="4" name="object 4"/>
          <p:cNvSpPr txBox="1">
            <a:spLocks noGrp="1"/>
          </p:cNvSpPr>
          <p:nvPr>
            <p:ph type="sldNum" sz="quarter" idx="12"/>
          </p:nvPr>
        </p:nvSpPr>
        <p:spPr/>
        <p:txBody>
          <a:bodyPr/>
          <a:lstStyle/>
          <a:p>
            <a:fld id="{81D60167-4931-47E6-BA6A-407CBD079E47}" type="slidenum">
              <a:rPr lang="en-US" smtClean="0"/>
              <a:pPr/>
              <a:t>12</a:t>
            </a:fld>
            <a:endParaRPr lang="en-US" dirty="0"/>
          </a:p>
        </p:txBody>
      </p:sp>
      <p:sp>
        <p:nvSpPr>
          <p:cNvPr id="15" name="Text Placeholder 14">
            <a:extLst>
              <a:ext uri="{FF2B5EF4-FFF2-40B4-BE49-F238E27FC236}">
                <a16:creationId xmlns:a16="http://schemas.microsoft.com/office/drawing/2014/main" xmlns="" id="{C950B450-31BB-427B-BC44-63E696C93671}"/>
              </a:ext>
            </a:extLst>
          </p:cNvPr>
          <p:cNvSpPr>
            <a:spLocks noGrp="1"/>
          </p:cNvSpPr>
          <p:nvPr>
            <p:ph type="body" sz="quarter" idx="14"/>
          </p:nvPr>
        </p:nvSpPr>
        <p:spPr/>
        <p:txBody>
          <a:bodyPr/>
          <a:lstStyle/>
          <a:p>
            <a:r>
              <a:rPr lang="en-US" dirty="0"/>
              <a:t>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126" y="489989"/>
            <a:ext cx="9273074" cy="777875"/>
          </a:xfrm>
        </p:spPr>
        <p:txBody>
          <a:bodyPr>
            <a:normAutofit fontScale="90000"/>
          </a:bodyPr>
          <a:lstStyle/>
          <a:p>
            <a:r>
              <a:rPr lang="en-US" dirty="0"/>
              <a:t>Community CCCs</a:t>
            </a:r>
          </a:p>
        </p:txBody>
      </p:sp>
      <p:sp>
        <p:nvSpPr>
          <p:cNvPr id="10" name="Content Placeholder 9">
            <a:extLst>
              <a:ext uri="{FF2B5EF4-FFF2-40B4-BE49-F238E27FC236}">
                <a16:creationId xmlns:a16="http://schemas.microsoft.com/office/drawing/2014/main" xmlns="" id="{232D035C-46C7-4A79-923E-0A1C2C2B6C8C}"/>
              </a:ext>
            </a:extLst>
          </p:cNvPr>
          <p:cNvSpPr>
            <a:spLocks noGrp="1"/>
          </p:cNvSpPr>
          <p:nvPr>
            <p:ph idx="1"/>
          </p:nvPr>
        </p:nvSpPr>
        <p:spPr>
          <a:xfrm>
            <a:off x="709126" y="1474238"/>
            <a:ext cx="9273073" cy="4240762"/>
          </a:xfrm>
        </p:spPr>
        <p:txBody>
          <a:bodyPr>
            <a:normAutofit fontScale="92500"/>
          </a:bodyPr>
          <a:lstStyle/>
          <a:p>
            <a:r>
              <a:rPr lang="en-US" sz="2400" dirty="0"/>
              <a:t>Formed in probable low response areas</a:t>
            </a:r>
          </a:p>
          <a:p>
            <a:r>
              <a:rPr lang="en-US" sz="2400" dirty="0"/>
              <a:t>Formed to fill a gap in areas where there is no government-sponsored CCC</a:t>
            </a:r>
          </a:p>
          <a:p>
            <a:r>
              <a:rPr lang="en-US" sz="2400" dirty="0"/>
              <a:t>Includes representation from the following suggested areas of the community:</a:t>
            </a:r>
          </a:p>
          <a:p>
            <a:pPr lvl="1"/>
            <a:r>
              <a:rPr lang="en-US" sz="2400" dirty="0"/>
              <a:t>Business leaders</a:t>
            </a:r>
          </a:p>
          <a:p>
            <a:pPr lvl="1"/>
            <a:r>
              <a:rPr lang="en-US" sz="2400" dirty="0"/>
              <a:t>Educators</a:t>
            </a:r>
          </a:p>
          <a:p>
            <a:pPr lvl="1"/>
            <a:r>
              <a:rPr lang="en-US" sz="2400" dirty="0"/>
              <a:t>Media representatives</a:t>
            </a:r>
          </a:p>
          <a:p>
            <a:pPr lvl="1"/>
            <a:r>
              <a:rPr lang="en-US" sz="2400" dirty="0"/>
              <a:t>Organization leaders</a:t>
            </a:r>
          </a:p>
          <a:p>
            <a:pPr lvl="1"/>
            <a:r>
              <a:rPr lang="en-US" sz="2400" dirty="0"/>
              <a:t>Community-based organization leaders</a:t>
            </a:r>
          </a:p>
          <a:p>
            <a:pPr lvl="1"/>
            <a:r>
              <a:rPr lang="en-US" sz="2400" dirty="0"/>
              <a:t>Faith-based organizations</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13</a:t>
            </a:fld>
            <a:endParaRPr lang="en-US" dirty="0"/>
          </a:p>
        </p:txBody>
      </p:sp>
      <p:sp>
        <p:nvSpPr>
          <p:cNvPr id="19" name="Text Placeholder 18">
            <a:extLst>
              <a:ext uri="{FF2B5EF4-FFF2-40B4-BE49-F238E27FC236}">
                <a16:creationId xmlns:a16="http://schemas.microsoft.com/office/drawing/2014/main" xmlns="" id="{207A6220-1123-413A-8F8B-A9B55F724A7F}"/>
              </a:ext>
            </a:extLst>
          </p:cNvPr>
          <p:cNvSpPr>
            <a:spLocks noGrp="1"/>
          </p:cNvSpPr>
          <p:nvPr>
            <p:ph type="body" sz="quarter" idx="14"/>
          </p:nvPr>
        </p:nvSpPr>
        <p:spPr/>
        <p:txBody>
          <a:bodyPr/>
          <a:lstStyle/>
          <a:p>
            <a:r>
              <a:rPr lang="en-US" dirty="0"/>
              <a:t>10</a:t>
            </a:r>
          </a:p>
        </p:txBody>
      </p:sp>
      <p:pic>
        <p:nvPicPr>
          <p:cNvPr id="6" name="Picture 5">
            <a:extLst>
              <a:ext uri="{FF2B5EF4-FFF2-40B4-BE49-F238E27FC236}">
                <a16:creationId xmlns:a16="http://schemas.microsoft.com/office/drawing/2014/main" xmlns="" id="{5A3A9D55-4502-49C0-A21D-27E89CA124CB}"/>
              </a:ext>
            </a:extLst>
          </p:cNvPr>
          <p:cNvPicPr>
            <a:picLocks noChangeAspect="1"/>
          </p:cNvPicPr>
          <p:nvPr/>
        </p:nvPicPr>
        <p:blipFill rotWithShape="1">
          <a:blip r:embed="rId3">
            <a:extLst>
              <a:ext uri="{28A0092B-C50C-407E-A947-70E740481C1C}">
                <a14:useLocalDpi xmlns:a14="http://schemas.microsoft.com/office/drawing/2010/main" val="0"/>
              </a:ext>
            </a:extLst>
          </a:blip>
          <a:srcRect l="1392" r="2565" b="2"/>
          <a:stretch/>
        </p:blipFill>
        <p:spPr>
          <a:xfrm>
            <a:off x="7406208" y="3123070"/>
            <a:ext cx="2575991" cy="279830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448" y="365125"/>
            <a:ext cx="8321351" cy="1235075"/>
          </a:xfrm>
        </p:spPr>
        <p:txBody>
          <a:bodyPr>
            <a:normAutofit fontScale="90000"/>
          </a:bodyPr>
          <a:lstStyle/>
          <a:p>
            <a:r>
              <a:rPr lang="en-US" dirty="0"/>
              <a:t>What is the subcommittee structure of CCC?</a:t>
            </a:r>
          </a:p>
        </p:txBody>
      </p:sp>
      <p:sp>
        <p:nvSpPr>
          <p:cNvPr id="10" name="Content Placeholder 9">
            <a:extLst>
              <a:ext uri="{FF2B5EF4-FFF2-40B4-BE49-F238E27FC236}">
                <a16:creationId xmlns:a16="http://schemas.microsoft.com/office/drawing/2014/main" xmlns="" id="{39A8E499-3B6F-402E-A5F9-DF839632056A}"/>
              </a:ext>
            </a:extLst>
          </p:cNvPr>
          <p:cNvSpPr>
            <a:spLocks noGrp="1"/>
          </p:cNvSpPr>
          <p:nvPr>
            <p:ph idx="1"/>
          </p:nvPr>
        </p:nvSpPr>
        <p:spPr>
          <a:xfrm>
            <a:off x="746448" y="1752600"/>
            <a:ext cx="9069356" cy="3962400"/>
          </a:xfrm>
        </p:spPr>
        <p:txBody>
          <a:bodyPr>
            <a:normAutofit/>
          </a:bodyPr>
          <a:lstStyle/>
          <a:p>
            <a:pPr marL="0" indent="0">
              <a:buNone/>
            </a:pPr>
            <a:r>
              <a:rPr lang="en-US" dirty="0"/>
              <a:t>State Government CCCs can be a SCCC or a CCC. The structure should consist of influential members. Below are suggested membership for this sub team:</a:t>
            </a:r>
          </a:p>
          <a:p>
            <a:r>
              <a:rPr lang="en-US" dirty="0"/>
              <a:t>Government</a:t>
            </a:r>
          </a:p>
          <a:p>
            <a:r>
              <a:rPr lang="en-US" dirty="0"/>
              <a:t>Workforce development</a:t>
            </a:r>
          </a:p>
          <a:p>
            <a:r>
              <a:rPr lang="en-US" dirty="0"/>
              <a:t>Faith-based community</a:t>
            </a:r>
          </a:p>
          <a:p>
            <a:r>
              <a:rPr lang="en-US" dirty="0"/>
              <a:t>Education</a:t>
            </a:r>
          </a:p>
          <a:p>
            <a:r>
              <a:rPr lang="en-US" dirty="0" smtClean="0"/>
              <a:t>Media and Technology</a:t>
            </a:r>
            <a:endParaRPr lang="en-US" dirty="0"/>
          </a:p>
          <a:p>
            <a:r>
              <a:rPr lang="en-US" dirty="0"/>
              <a:t>Community organizations</a:t>
            </a:r>
          </a:p>
          <a:p>
            <a:r>
              <a:rPr lang="en-US" dirty="0"/>
              <a:t>Business</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14</a:t>
            </a:fld>
            <a:endParaRPr lang="en-US" dirty="0"/>
          </a:p>
        </p:txBody>
      </p:sp>
      <p:sp>
        <p:nvSpPr>
          <p:cNvPr id="11" name="Text Placeholder 10">
            <a:extLst>
              <a:ext uri="{FF2B5EF4-FFF2-40B4-BE49-F238E27FC236}">
                <a16:creationId xmlns:a16="http://schemas.microsoft.com/office/drawing/2014/main" xmlns="" id="{2DB43926-A3E5-4FF5-BC06-D3D08744E78B}"/>
              </a:ext>
            </a:extLst>
          </p:cNvPr>
          <p:cNvSpPr>
            <a:spLocks noGrp="1"/>
          </p:cNvSpPr>
          <p:nvPr>
            <p:ph type="body" sz="quarter" idx="14"/>
          </p:nvPr>
        </p:nvSpPr>
        <p:spPr/>
        <p:txBody>
          <a:bodyPr/>
          <a:lstStyle/>
          <a:p>
            <a:r>
              <a:rPr lang="en-US" dirty="0"/>
              <a:t>10</a:t>
            </a:r>
          </a:p>
        </p:txBody>
      </p:sp>
      <p:pic>
        <p:nvPicPr>
          <p:cNvPr id="7" name="Picture 6">
            <a:extLst>
              <a:ext uri="{FF2B5EF4-FFF2-40B4-BE49-F238E27FC236}">
                <a16:creationId xmlns:a16="http://schemas.microsoft.com/office/drawing/2014/main" xmlns="" id="{670BDFD7-34ED-4E04-85C6-1281D61780C1}"/>
              </a:ext>
            </a:extLst>
          </p:cNvPr>
          <p:cNvPicPr>
            <a:picLocks noChangeAspect="1"/>
          </p:cNvPicPr>
          <p:nvPr/>
        </p:nvPicPr>
        <p:blipFill rotWithShape="1">
          <a:blip r:embed="rId3">
            <a:extLst>
              <a:ext uri="{28A0092B-C50C-407E-A947-70E740481C1C}">
                <a14:useLocalDpi xmlns:a14="http://schemas.microsoft.com/office/drawing/2010/main" val="0"/>
              </a:ext>
            </a:extLst>
          </a:blip>
          <a:srcRect l="20049" r="13226"/>
          <a:stretch/>
        </p:blipFill>
        <p:spPr>
          <a:xfrm>
            <a:off x="7162800" y="2915526"/>
            <a:ext cx="2198842" cy="2471534"/>
          </a:xfrm>
          <a:prstGeom prst="rect">
            <a:avLst/>
          </a:prstGeom>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0547" y="365125"/>
            <a:ext cx="9571653" cy="777875"/>
          </a:xfrm>
        </p:spPr>
        <p:txBody>
          <a:bodyPr>
            <a:normAutofit/>
          </a:bodyPr>
          <a:lstStyle/>
          <a:p>
            <a:r>
              <a:rPr lang="en-US" sz="4600" dirty="0"/>
              <a:t>Recommended Subcommittee Structure</a:t>
            </a:r>
          </a:p>
        </p:txBody>
      </p:sp>
      <p:sp>
        <p:nvSpPr>
          <p:cNvPr id="10" name="Content Placeholder 9">
            <a:extLst>
              <a:ext uri="{FF2B5EF4-FFF2-40B4-BE49-F238E27FC236}">
                <a16:creationId xmlns:a16="http://schemas.microsoft.com/office/drawing/2014/main" xmlns="" id="{466B088D-822E-4182-A1A0-87597972B999}"/>
              </a:ext>
            </a:extLst>
          </p:cNvPr>
          <p:cNvSpPr>
            <a:spLocks noGrp="1"/>
          </p:cNvSpPr>
          <p:nvPr>
            <p:ph idx="1"/>
          </p:nvPr>
        </p:nvSpPr>
        <p:spPr>
          <a:xfrm>
            <a:off x="653141" y="3098901"/>
            <a:ext cx="9571653" cy="1993523"/>
          </a:xfrm>
        </p:spPr>
        <p:txBody>
          <a:bodyPr>
            <a:noAutofit/>
          </a:bodyPr>
          <a:lstStyle/>
          <a:p>
            <a:pPr marL="0" indent="0">
              <a:buNone/>
            </a:pPr>
            <a:r>
              <a:rPr lang="en-US" sz="2400" dirty="0"/>
              <a:t>The Census Bureau recommends the following subcommittees structure:</a:t>
            </a:r>
          </a:p>
          <a:p>
            <a:r>
              <a:rPr lang="en-US" sz="2400" dirty="0"/>
              <a:t>Recruitment</a:t>
            </a:r>
          </a:p>
          <a:p>
            <a:r>
              <a:rPr lang="en-US" sz="2400" dirty="0"/>
              <a:t>Government</a:t>
            </a:r>
          </a:p>
          <a:p>
            <a:r>
              <a:rPr lang="en-US" sz="2400" dirty="0"/>
              <a:t>Education</a:t>
            </a:r>
          </a:p>
          <a:p>
            <a:r>
              <a:rPr lang="en-US" sz="2400" dirty="0"/>
              <a:t>Faith-based community</a:t>
            </a:r>
          </a:p>
        </p:txBody>
      </p:sp>
      <p:sp>
        <p:nvSpPr>
          <p:cNvPr id="4" name="object 4"/>
          <p:cNvSpPr txBox="1">
            <a:spLocks noGrp="1"/>
          </p:cNvSpPr>
          <p:nvPr>
            <p:ph type="sldNum" sz="quarter" idx="12"/>
          </p:nvPr>
        </p:nvSpPr>
        <p:spPr/>
        <p:txBody>
          <a:bodyPr/>
          <a:lstStyle/>
          <a:p>
            <a:fld id="{81D60167-4931-47E6-BA6A-407CBD079E47}" type="slidenum">
              <a:rPr lang="en-US" smtClean="0"/>
              <a:pPr/>
              <a:t>15</a:t>
            </a:fld>
            <a:endParaRPr lang="en-US" dirty="0"/>
          </a:p>
        </p:txBody>
      </p:sp>
      <p:sp>
        <p:nvSpPr>
          <p:cNvPr id="15" name="Text Placeholder 14">
            <a:extLst>
              <a:ext uri="{FF2B5EF4-FFF2-40B4-BE49-F238E27FC236}">
                <a16:creationId xmlns:a16="http://schemas.microsoft.com/office/drawing/2014/main" xmlns="" id="{D62CA772-C7E7-48A1-A34E-66CC76D92AFB}"/>
              </a:ext>
            </a:extLst>
          </p:cNvPr>
          <p:cNvSpPr>
            <a:spLocks noGrp="1"/>
          </p:cNvSpPr>
          <p:nvPr>
            <p:ph type="body" sz="quarter" idx="14"/>
          </p:nvPr>
        </p:nvSpPr>
        <p:spPr/>
        <p:txBody>
          <a:bodyPr/>
          <a:lstStyle/>
          <a:p>
            <a:r>
              <a:rPr lang="en-US" dirty="0"/>
              <a:t>11</a:t>
            </a:r>
          </a:p>
        </p:txBody>
      </p:sp>
      <p:sp>
        <p:nvSpPr>
          <p:cNvPr id="7" name="Content Placeholder 4">
            <a:extLst>
              <a:ext uri="{FF2B5EF4-FFF2-40B4-BE49-F238E27FC236}">
                <a16:creationId xmlns:a16="http://schemas.microsoft.com/office/drawing/2014/main" xmlns="" id="{13D77367-3FE1-45C6-80E7-1F0B15995541}"/>
              </a:ext>
            </a:extLst>
          </p:cNvPr>
          <p:cNvSpPr txBox="1">
            <a:spLocks/>
          </p:cNvSpPr>
          <p:nvPr/>
        </p:nvSpPr>
        <p:spPr>
          <a:xfrm>
            <a:off x="653142" y="1138812"/>
            <a:ext cx="9329057"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CCCs should be all-inclusive, addressing the various racial, ethnic, cultural and geographic considerations of the community</a:t>
            </a:r>
          </a:p>
          <a:p>
            <a:r>
              <a:rPr lang="en-US" sz="2400" dirty="0"/>
              <a:t>Census Bureau staff serve as liaisons and information resources for CCC</a:t>
            </a:r>
          </a:p>
          <a:p>
            <a:r>
              <a:rPr lang="en-US" sz="2400" dirty="0"/>
              <a:t>CCC operations are governed by elected officials or community leaders</a:t>
            </a:r>
          </a:p>
          <a:p>
            <a:endParaRPr lang="en-US" dirty="0"/>
          </a:p>
        </p:txBody>
      </p:sp>
      <p:sp>
        <p:nvSpPr>
          <p:cNvPr id="8" name="Content Placeholder 9">
            <a:extLst>
              <a:ext uri="{FF2B5EF4-FFF2-40B4-BE49-F238E27FC236}">
                <a16:creationId xmlns:a16="http://schemas.microsoft.com/office/drawing/2014/main" xmlns="" id="{466B088D-822E-4182-A1A0-87597972B999}"/>
              </a:ext>
            </a:extLst>
          </p:cNvPr>
          <p:cNvSpPr txBox="1">
            <a:spLocks/>
          </p:cNvSpPr>
          <p:nvPr/>
        </p:nvSpPr>
        <p:spPr>
          <a:xfrm>
            <a:off x="4963885" y="3534025"/>
            <a:ext cx="4462132" cy="175726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Media</a:t>
            </a:r>
          </a:p>
          <a:p>
            <a:r>
              <a:rPr lang="en-US" sz="2400" dirty="0"/>
              <a:t>Community-based organizations</a:t>
            </a:r>
          </a:p>
          <a:p>
            <a:r>
              <a:rPr lang="en-US" sz="2400" dirty="0"/>
              <a:t>Business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Recruitment Subcommittee </a:t>
            </a:r>
          </a:p>
        </p:txBody>
      </p:sp>
      <p:sp>
        <p:nvSpPr>
          <p:cNvPr id="15" name="Text Placeholder 14">
            <a:extLst>
              <a:ext uri="{FF2B5EF4-FFF2-40B4-BE49-F238E27FC236}">
                <a16:creationId xmlns:a16="http://schemas.microsoft.com/office/drawing/2014/main" xmlns="" id="{85E8F36C-5D25-4972-AF02-E33801D04A1B}"/>
              </a:ext>
            </a:extLst>
          </p:cNvPr>
          <p:cNvSpPr>
            <a:spLocks noGrp="1"/>
          </p:cNvSpPr>
          <p:nvPr>
            <p:ph type="body" sz="quarter" idx="14"/>
          </p:nvPr>
        </p:nvSpPr>
        <p:spPr/>
        <p:txBody>
          <a:bodyPr/>
          <a:lstStyle/>
          <a:p>
            <a:r>
              <a:rPr lang="en-US" dirty="0"/>
              <a:t>11</a:t>
            </a:r>
          </a:p>
        </p:txBody>
      </p:sp>
      <p:sp>
        <p:nvSpPr>
          <p:cNvPr id="10" name="Content Placeholder 9">
            <a:extLst>
              <a:ext uri="{FF2B5EF4-FFF2-40B4-BE49-F238E27FC236}">
                <a16:creationId xmlns:a16="http://schemas.microsoft.com/office/drawing/2014/main" xmlns="" id="{DF74B368-22DF-4549-B834-64C9C6E8B5D6}"/>
              </a:ext>
            </a:extLst>
          </p:cNvPr>
          <p:cNvSpPr>
            <a:spLocks noGrp="1"/>
          </p:cNvSpPr>
          <p:nvPr>
            <p:ph sz="half" idx="2"/>
          </p:nvPr>
        </p:nvSpPr>
        <p:spPr/>
        <p:txBody>
          <a:bodyPr/>
          <a:lstStyle/>
          <a:p>
            <a:pPr marL="0" indent="0">
              <a:buNone/>
            </a:pPr>
            <a:r>
              <a:rPr lang="en-US" b="1" dirty="0"/>
              <a:t>Focus</a:t>
            </a:r>
          </a:p>
          <a:p>
            <a:r>
              <a:rPr lang="en-US" dirty="0"/>
              <a:t>Distributes recruiting materials received from Partnership Specialists and assists them in securing donations for space to train employees</a:t>
            </a:r>
          </a:p>
          <a:p>
            <a:r>
              <a:rPr lang="en-US" dirty="0"/>
              <a:t>Publicizes Census Bureau job openings using all available resources, including local festivals and job fairs</a:t>
            </a:r>
          </a:p>
          <a:p>
            <a:pPr marL="0" indent="0">
              <a:buNone/>
            </a:pPr>
            <a:r>
              <a:rPr lang="en-US" b="1" dirty="0"/>
              <a:t>Composition</a:t>
            </a:r>
          </a:p>
          <a:p>
            <a:r>
              <a:rPr lang="en-US" dirty="0"/>
              <a:t>Staff from local job training </a:t>
            </a:r>
            <a:br>
              <a:rPr lang="en-US" dirty="0"/>
            </a:br>
            <a:r>
              <a:rPr lang="en-US" dirty="0"/>
              <a:t>agencies or organizations</a:t>
            </a:r>
          </a:p>
          <a:p>
            <a:endParaRPr lang="en-US" dirty="0"/>
          </a:p>
        </p:txBody>
      </p:sp>
      <p:sp>
        <p:nvSpPr>
          <p:cNvPr id="18" name="Content Placeholder 17">
            <a:extLst>
              <a:ext uri="{FF2B5EF4-FFF2-40B4-BE49-F238E27FC236}">
                <a16:creationId xmlns:a16="http://schemas.microsoft.com/office/drawing/2014/main" xmlns="" id="{489D7BF0-51BF-4ECE-8975-57FD908C7FE3}"/>
              </a:ext>
            </a:extLst>
          </p:cNvPr>
          <p:cNvSpPr>
            <a:spLocks noGrp="1"/>
          </p:cNvSpPr>
          <p:nvPr>
            <p:ph sz="quarter" idx="4"/>
          </p:nvPr>
        </p:nvSpPr>
        <p:spPr/>
        <p:txBody>
          <a:bodyPr>
            <a:normAutofit fontScale="92500"/>
          </a:bodyPr>
          <a:lstStyle/>
          <a:p>
            <a:pPr marL="0" indent="0">
              <a:buNone/>
            </a:pPr>
            <a:r>
              <a:rPr lang="en-US" b="1" dirty="0"/>
              <a:t> Focus</a:t>
            </a:r>
          </a:p>
          <a:p>
            <a:r>
              <a:rPr lang="en-US" dirty="0"/>
              <a:t>Represents tribal, state and local government in all programs between the Census Bureau and the local government, such as new construction programs</a:t>
            </a:r>
          </a:p>
          <a:p>
            <a:r>
              <a:rPr lang="en-US" dirty="0"/>
              <a:t>Ensures that elected officials are aware of and are included in all committee activities</a:t>
            </a:r>
          </a:p>
          <a:p>
            <a:pPr marL="0" indent="0">
              <a:buNone/>
            </a:pPr>
            <a:r>
              <a:rPr lang="en-US" b="1" dirty="0"/>
              <a:t>Composition</a:t>
            </a:r>
          </a:p>
          <a:p>
            <a:r>
              <a:rPr lang="en-US" dirty="0"/>
              <a:t>Elected officials, city planners, demographers, cartographers and municipal employees</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16</a:t>
            </a:fld>
            <a:endParaRPr lang="en-US" dirty="0"/>
          </a:p>
        </p:txBody>
      </p:sp>
      <p:sp>
        <p:nvSpPr>
          <p:cNvPr id="19" name="Text Placeholder 18">
            <a:extLst>
              <a:ext uri="{FF2B5EF4-FFF2-40B4-BE49-F238E27FC236}">
                <a16:creationId xmlns:a16="http://schemas.microsoft.com/office/drawing/2014/main" xmlns="" id="{B6D4E487-924D-4EEF-A096-C894A39BFB69}"/>
              </a:ext>
            </a:extLst>
          </p:cNvPr>
          <p:cNvSpPr>
            <a:spLocks noGrp="1"/>
          </p:cNvSpPr>
          <p:nvPr>
            <p:ph type="body" sz="quarter" idx="15"/>
          </p:nvPr>
        </p:nvSpPr>
        <p:spPr/>
        <p:txBody>
          <a:bodyPr/>
          <a:lstStyle/>
          <a:p>
            <a:r>
              <a:rPr lang="en-US" dirty="0"/>
              <a:t>Government Subcommittee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fontScale="90000"/>
          </a:bodyPr>
          <a:lstStyle/>
          <a:p>
            <a:r>
              <a:rPr lang="en-US" dirty="0"/>
              <a:t>Education Subcommittee</a:t>
            </a:r>
          </a:p>
        </p:txBody>
      </p:sp>
      <p:sp>
        <p:nvSpPr>
          <p:cNvPr id="16" name="Text Placeholder 15">
            <a:extLst>
              <a:ext uri="{FF2B5EF4-FFF2-40B4-BE49-F238E27FC236}">
                <a16:creationId xmlns:a16="http://schemas.microsoft.com/office/drawing/2014/main" xmlns="" id="{6DF7C1BB-653B-4614-8001-BFB07B0772ED}"/>
              </a:ext>
            </a:extLst>
          </p:cNvPr>
          <p:cNvSpPr>
            <a:spLocks noGrp="1"/>
          </p:cNvSpPr>
          <p:nvPr>
            <p:ph type="body" sz="quarter" idx="14"/>
          </p:nvPr>
        </p:nvSpPr>
        <p:spPr/>
        <p:txBody>
          <a:bodyPr/>
          <a:lstStyle/>
          <a:p>
            <a:r>
              <a:rPr lang="en-US" dirty="0"/>
              <a:t>11</a:t>
            </a:r>
          </a:p>
        </p:txBody>
      </p:sp>
      <p:sp>
        <p:nvSpPr>
          <p:cNvPr id="10" name="Content Placeholder 9">
            <a:extLst>
              <a:ext uri="{FF2B5EF4-FFF2-40B4-BE49-F238E27FC236}">
                <a16:creationId xmlns:a16="http://schemas.microsoft.com/office/drawing/2014/main" xmlns="" id="{6C86A6A4-1259-4920-8DCF-9E6E6AF17962}"/>
              </a:ext>
            </a:extLst>
          </p:cNvPr>
          <p:cNvSpPr>
            <a:spLocks noGrp="1"/>
          </p:cNvSpPr>
          <p:nvPr>
            <p:ph sz="half" idx="2"/>
          </p:nvPr>
        </p:nvSpPr>
        <p:spPr>
          <a:xfrm>
            <a:off x="381000" y="1676400"/>
            <a:ext cx="4871484" cy="3923497"/>
          </a:xfrm>
        </p:spPr>
        <p:txBody>
          <a:bodyPr>
            <a:normAutofit fontScale="85000" lnSpcReduction="20000"/>
          </a:bodyPr>
          <a:lstStyle/>
          <a:p>
            <a:pPr marL="0" indent="0">
              <a:buNone/>
            </a:pPr>
            <a:r>
              <a:rPr lang="en-US" b="1" dirty="0"/>
              <a:t>Focus</a:t>
            </a:r>
          </a:p>
          <a:p>
            <a:r>
              <a:rPr lang="en-US" dirty="0"/>
              <a:t>Creates, facilitates, and coordinates census awareness activities among various educational levels</a:t>
            </a:r>
          </a:p>
          <a:p>
            <a:r>
              <a:rPr lang="en-US" dirty="0"/>
              <a:t>Ensures the wide distribution and awareness of the Statistics in Schools program and materials</a:t>
            </a:r>
          </a:p>
          <a:p>
            <a:r>
              <a:rPr lang="en-US" dirty="0"/>
              <a:t>Works with area colleges and universities to raise awareness of the census among students housed on and off campus</a:t>
            </a:r>
          </a:p>
          <a:p>
            <a:r>
              <a:rPr lang="en-US" dirty="0"/>
              <a:t>Raises awareness through adult education and English Language Learner programs</a:t>
            </a:r>
          </a:p>
          <a:p>
            <a:pPr marL="0" indent="0">
              <a:buNone/>
            </a:pPr>
            <a:r>
              <a:rPr lang="en-US" b="1" dirty="0"/>
              <a:t>Composition</a:t>
            </a:r>
          </a:p>
          <a:p>
            <a:r>
              <a:rPr lang="en-US" dirty="0"/>
              <a:t>Educational leaders, superintendents, principals, school district administrators, charter school administrators, teachers, students, and university housing coordinators</a:t>
            </a:r>
          </a:p>
        </p:txBody>
      </p:sp>
      <p:sp>
        <p:nvSpPr>
          <p:cNvPr id="15" name="Content Placeholder 14">
            <a:extLst>
              <a:ext uri="{FF2B5EF4-FFF2-40B4-BE49-F238E27FC236}">
                <a16:creationId xmlns:a16="http://schemas.microsoft.com/office/drawing/2014/main" xmlns="" id="{F84FE756-6771-4A0E-9B15-096AC29B07A8}"/>
              </a:ext>
            </a:extLst>
          </p:cNvPr>
          <p:cNvSpPr>
            <a:spLocks noGrp="1"/>
          </p:cNvSpPr>
          <p:nvPr>
            <p:ph sz="quarter" idx="4"/>
          </p:nvPr>
        </p:nvSpPr>
        <p:spPr/>
        <p:txBody>
          <a:bodyPr>
            <a:normAutofit lnSpcReduction="10000"/>
          </a:bodyPr>
          <a:lstStyle/>
          <a:p>
            <a:pPr marL="0" indent="0">
              <a:buNone/>
            </a:pPr>
            <a:r>
              <a:rPr lang="en-US" b="1" dirty="0"/>
              <a:t>Focus</a:t>
            </a:r>
          </a:p>
          <a:p>
            <a:r>
              <a:rPr lang="en-US" dirty="0"/>
              <a:t>Facilitates and coordinates census awareness activities between faith-based institutions and organizations, ministerial alliances and forums, and ecumenical councils across racial, cultural and ethnic divisions</a:t>
            </a:r>
          </a:p>
          <a:p>
            <a:pPr marL="0" indent="0">
              <a:buNone/>
            </a:pPr>
            <a:r>
              <a:rPr lang="en-US" b="1" dirty="0"/>
              <a:t>Composition</a:t>
            </a:r>
          </a:p>
          <a:p>
            <a:r>
              <a:rPr lang="en-US" dirty="0"/>
              <a:t>Faith-based leaders from denominations representing the community, ministerial alliances, ecumenical councils and seminary administrators</a:t>
            </a:r>
          </a:p>
        </p:txBody>
      </p:sp>
      <p:sp>
        <p:nvSpPr>
          <p:cNvPr id="4" name="object 4"/>
          <p:cNvSpPr txBox="1">
            <a:spLocks noGrp="1"/>
          </p:cNvSpPr>
          <p:nvPr>
            <p:ph type="sldNum" sz="quarter" idx="12"/>
          </p:nvPr>
        </p:nvSpPr>
        <p:spPr/>
        <p:txBody>
          <a:bodyPr/>
          <a:lstStyle/>
          <a:p>
            <a:fld id="{81D60167-4931-47E6-BA6A-407CBD079E47}" type="slidenum">
              <a:rPr lang="en-US" smtClean="0"/>
              <a:pPr/>
              <a:t>17</a:t>
            </a:fld>
            <a:endParaRPr lang="en-US" dirty="0"/>
          </a:p>
        </p:txBody>
      </p:sp>
      <p:sp>
        <p:nvSpPr>
          <p:cNvPr id="17" name="Text Placeholder 16">
            <a:extLst>
              <a:ext uri="{FF2B5EF4-FFF2-40B4-BE49-F238E27FC236}">
                <a16:creationId xmlns:a16="http://schemas.microsoft.com/office/drawing/2014/main" xmlns="" id="{BCB77DD5-1876-44A0-B0B7-DCE851178233}"/>
              </a:ext>
            </a:extLst>
          </p:cNvPr>
          <p:cNvSpPr>
            <a:spLocks noGrp="1"/>
          </p:cNvSpPr>
          <p:nvPr>
            <p:ph type="body" sz="quarter" idx="15"/>
          </p:nvPr>
        </p:nvSpPr>
        <p:spPr/>
        <p:txBody>
          <a:bodyPr/>
          <a:lstStyle/>
          <a:p>
            <a:r>
              <a:rPr lang="en-US" dirty="0"/>
              <a:t>Faith-based Subcommittee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fontScale="90000"/>
          </a:bodyPr>
          <a:lstStyle/>
          <a:p>
            <a:r>
              <a:rPr lang="en-US" dirty="0"/>
              <a:t>Media Subcommittee </a:t>
            </a:r>
          </a:p>
        </p:txBody>
      </p:sp>
      <p:sp>
        <p:nvSpPr>
          <p:cNvPr id="16" name="Text Placeholder 15">
            <a:extLst>
              <a:ext uri="{FF2B5EF4-FFF2-40B4-BE49-F238E27FC236}">
                <a16:creationId xmlns:a16="http://schemas.microsoft.com/office/drawing/2014/main" xmlns="" id="{81E24411-3E46-4730-B99C-D52A2F17E4B0}"/>
              </a:ext>
            </a:extLst>
          </p:cNvPr>
          <p:cNvSpPr>
            <a:spLocks noGrp="1"/>
          </p:cNvSpPr>
          <p:nvPr>
            <p:ph type="body" sz="quarter" idx="14"/>
          </p:nvPr>
        </p:nvSpPr>
        <p:spPr/>
        <p:txBody>
          <a:bodyPr/>
          <a:lstStyle/>
          <a:p>
            <a:r>
              <a:rPr lang="en-US" dirty="0"/>
              <a:t>11</a:t>
            </a:r>
          </a:p>
        </p:txBody>
      </p:sp>
      <p:sp>
        <p:nvSpPr>
          <p:cNvPr id="10" name="Content Placeholder 9">
            <a:extLst>
              <a:ext uri="{FF2B5EF4-FFF2-40B4-BE49-F238E27FC236}">
                <a16:creationId xmlns:a16="http://schemas.microsoft.com/office/drawing/2014/main" xmlns="" id="{E0A838AC-95AC-48A9-B859-C6BE48FC23BB}"/>
              </a:ext>
            </a:extLst>
          </p:cNvPr>
          <p:cNvSpPr>
            <a:spLocks noGrp="1"/>
          </p:cNvSpPr>
          <p:nvPr>
            <p:ph sz="half" idx="2"/>
          </p:nvPr>
        </p:nvSpPr>
        <p:spPr/>
        <p:txBody>
          <a:bodyPr>
            <a:normAutofit fontScale="92500" lnSpcReduction="10000"/>
          </a:bodyPr>
          <a:lstStyle/>
          <a:p>
            <a:pPr marL="0" indent="0">
              <a:buNone/>
            </a:pPr>
            <a:r>
              <a:rPr lang="en-US" b="1" dirty="0"/>
              <a:t>Focus</a:t>
            </a:r>
          </a:p>
          <a:p>
            <a:r>
              <a:rPr lang="en-US" dirty="0"/>
              <a:t>Assist the CCC in communicating census message to ALL households</a:t>
            </a:r>
          </a:p>
          <a:p>
            <a:r>
              <a:rPr lang="en-US" dirty="0"/>
              <a:t>Facilitates communication of CCC messages through multiple channels, such as ethnic media, local newsletters, electronic bulletin boards, bloggers, local websites, bloggers, and any social media platforms.</a:t>
            </a:r>
          </a:p>
          <a:p>
            <a:pPr marL="0" indent="0">
              <a:buNone/>
            </a:pPr>
            <a:r>
              <a:rPr lang="en-US" b="1" dirty="0"/>
              <a:t>Composition</a:t>
            </a:r>
          </a:p>
          <a:p>
            <a:r>
              <a:rPr lang="en-US" dirty="0"/>
              <a:t>Local media representatives, communication directors, publishers and editors of neighborhood newspapers, and ethnic media representatives</a:t>
            </a:r>
          </a:p>
          <a:p>
            <a:endParaRPr lang="en-US" dirty="0"/>
          </a:p>
        </p:txBody>
      </p:sp>
      <p:sp>
        <p:nvSpPr>
          <p:cNvPr id="15" name="Content Placeholder 14">
            <a:extLst>
              <a:ext uri="{FF2B5EF4-FFF2-40B4-BE49-F238E27FC236}">
                <a16:creationId xmlns:a16="http://schemas.microsoft.com/office/drawing/2014/main" xmlns="" id="{DEC43D45-6090-4BE6-A699-BE14BA9E98A0}"/>
              </a:ext>
            </a:extLst>
          </p:cNvPr>
          <p:cNvSpPr>
            <a:spLocks noGrp="1"/>
          </p:cNvSpPr>
          <p:nvPr>
            <p:ph sz="quarter" idx="4"/>
          </p:nvPr>
        </p:nvSpPr>
        <p:spPr/>
        <p:txBody>
          <a:bodyPr>
            <a:normAutofit lnSpcReduction="10000"/>
          </a:bodyPr>
          <a:lstStyle/>
          <a:p>
            <a:pPr marL="0" indent="0">
              <a:buNone/>
            </a:pPr>
            <a:r>
              <a:rPr lang="en-US" b="1" dirty="0"/>
              <a:t>Focus</a:t>
            </a:r>
          </a:p>
          <a:p>
            <a:r>
              <a:rPr lang="en-US" dirty="0"/>
              <a:t>Coordinates the building of coalitions with community organizations that serve the needs of various racial, ethnic, cultural, civic, fraternal and advocacy groups, immigrants, and people with disabilities.</a:t>
            </a:r>
          </a:p>
          <a:p>
            <a:pPr marL="0" indent="0">
              <a:buNone/>
            </a:pPr>
            <a:r>
              <a:rPr lang="en-US" b="1" dirty="0"/>
              <a:t>Composition</a:t>
            </a:r>
          </a:p>
          <a:p>
            <a:r>
              <a:rPr lang="en-US" dirty="0"/>
              <a:t>Executive directors from community organizations, leaders of fraternities and sororities, membership and non- membership organizations and advocacy groups, and disability organizations.</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18</a:t>
            </a:fld>
            <a:endParaRPr lang="en-US" dirty="0"/>
          </a:p>
        </p:txBody>
      </p:sp>
      <p:sp>
        <p:nvSpPr>
          <p:cNvPr id="17" name="Text Placeholder 16">
            <a:extLst>
              <a:ext uri="{FF2B5EF4-FFF2-40B4-BE49-F238E27FC236}">
                <a16:creationId xmlns:a16="http://schemas.microsoft.com/office/drawing/2014/main" xmlns="" id="{4EBCAB47-60D7-4716-96AF-8141626DEE2E}"/>
              </a:ext>
            </a:extLst>
          </p:cNvPr>
          <p:cNvSpPr>
            <a:spLocks noGrp="1"/>
          </p:cNvSpPr>
          <p:nvPr>
            <p:ph type="body" sz="quarter" idx="15"/>
          </p:nvPr>
        </p:nvSpPr>
        <p:spPr/>
        <p:txBody>
          <a:bodyPr/>
          <a:lstStyle/>
          <a:p>
            <a:r>
              <a:rPr lang="en-US" dirty="0"/>
              <a:t>Community-based Subcommittee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B1AAE81A-6959-4613-BB13-766C35AF6F3A}"/>
              </a:ext>
            </a:extLst>
          </p:cNvPr>
          <p:cNvPicPr>
            <a:picLocks noChangeAspect="1"/>
          </p:cNvPicPr>
          <p:nvPr/>
        </p:nvPicPr>
        <p:blipFill rotWithShape="1">
          <a:blip r:embed="rId3"/>
          <a:srcRect l="-1" r="2" b="27031"/>
          <a:stretch/>
        </p:blipFill>
        <p:spPr>
          <a:xfrm>
            <a:off x="3609680" y="3948724"/>
            <a:ext cx="5559231" cy="2841951"/>
          </a:xfrm>
          <a:prstGeom prst="rect">
            <a:avLst/>
          </a:prstGeom>
        </p:spPr>
      </p:pic>
      <p:sp>
        <p:nvSpPr>
          <p:cNvPr id="2" name="object 2"/>
          <p:cNvSpPr txBox="1">
            <a:spLocks noGrp="1"/>
          </p:cNvSpPr>
          <p:nvPr>
            <p:ph type="title"/>
          </p:nvPr>
        </p:nvSpPr>
        <p:spPr>
          <a:xfrm>
            <a:off x="690464" y="585787"/>
            <a:ext cx="9291735" cy="777875"/>
          </a:xfrm>
        </p:spPr>
        <p:txBody>
          <a:bodyPr>
            <a:normAutofit fontScale="90000"/>
          </a:bodyPr>
          <a:lstStyle/>
          <a:p>
            <a:r>
              <a:rPr lang="en-US" dirty="0"/>
              <a:t>Business Subcommittee </a:t>
            </a:r>
          </a:p>
        </p:txBody>
      </p:sp>
      <p:sp>
        <p:nvSpPr>
          <p:cNvPr id="5" name="Content Placeholder 4">
            <a:extLst>
              <a:ext uri="{FF2B5EF4-FFF2-40B4-BE49-F238E27FC236}">
                <a16:creationId xmlns:a16="http://schemas.microsoft.com/office/drawing/2014/main" xmlns="" id="{E09B76BF-CD66-42AD-BC6C-AB9A8293ABC5}"/>
              </a:ext>
            </a:extLst>
          </p:cNvPr>
          <p:cNvSpPr>
            <a:spLocks noGrp="1"/>
          </p:cNvSpPr>
          <p:nvPr>
            <p:ph idx="1"/>
          </p:nvPr>
        </p:nvSpPr>
        <p:spPr>
          <a:xfrm>
            <a:off x="690464" y="1604864"/>
            <a:ext cx="7968344" cy="4110135"/>
          </a:xfrm>
        </p:spPr>
        <p:txBody>
          <a:bodyPr/>
          <a:lstStyle/>
          <a:p>
            <a:pPr marL="0" indent="0">
              <a:buNone/>
            </a:pPr>
            <a:r>
              <a:rPr lang="en-US" b="1" dirty="0"/>
              <a:t>Focus</a:t>
            </a:r>
          </a:p>
          <a:p>
            <a:r>
              <a:rPr lang="en-US" dirty="0"/>
              <a:t>Coordinates and generates census awareness activities that involve businesses of all types and sizes</a:t>
            </a:r>
          </a:p>
          <a:p>
            <a:pPr marL="0" indent="0">
              <a:buNone/>
            </a:pPr>
            <a:r>
              <a:rPr lang="en-US" b="1" dirty="0"/>
              <a:t>Composition</a:t>
            </a:r>
          </a:p>
          <a:p>
            <a:r>
              <a:rPr lang="en-US" dirty="0"/>
              <a:t>Chambers of Commerce, business alliances, neighborhood business associations, franchise owners and operators, financial institution officers, owners of small community and ethnic businesses, and utility company managers</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19</a:t>
            </a:fld>
            <a:endParaRPr lang="en-US" dirty="0"/>
          </a:p>
        </p:txBody>
      </p:sp>
      <p:sp>
        <p:nvSpPr>
          <p:cNvPr id="9" name="Text Placeholder 8">
            <a:extLst>
              <a:ext uri="{FF2B5EF4-FFF2-40B4-BE49-F238E27FC236}">
                <a16:creationId xmlns:a16="http://schemas.microsoft.com/office/drawing/2014/main" xmlns="" id="{BC159972-3A75-4559-ACD6-8F3FE119324B}"/>
              </a:ext>
            </a:extLst>
          </p:cNvPr>
          <p:cNvSpPr>
            <a:spLocks noGrp="1"/>
          </p:cNvSpPr>
          <p:nvPr>
            <p:ph type="body" sz="quarter" idx="14"/>
          </p:nvPr>
        </p:nvSpPr>
        <p:spPr/>
        <p:txBody>
          <a:bodyPr/>
          <a:lstStyle/>
          <a:p>
            <a:r>
              <a:rPr lang="en-US" dirty="0"/>
              <a:t>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9640" y="365125"/>
            <a:ext cx="10805160" cy="777875"/>
          </a:xfrm>
        </p:spPr>
        <p:txBody>
          <a:bodyPr>
            <a:normAutofit fontScale="90000"/>
          </a:bodyPr>
          <a:lstStyle/>
          <a:p>
            <a:r>
              <a:rPr lang="en-US" dirty="0"/>
              <a:t>Introduction</a:t>
            </a:r>
          </a:p>
        </p:txBody>
      </p:sp>
      <p:sp>
        <p:nvSpPr>
          <p:cNvPr id="10" name="Content Placeholder 9">
            <a:extLst>
              <a:ext uri="{FF2B5EF4-FFF2-40B4-BE49-F238E27FC236}">
                <a16:creationId xmlns:a16="http://schemas.microsoft.com/office/drawing/2014/main" xmlns="" id="{4369CA0E-32B9-49FD-B85F-00FA8893FBEE}"/>
              </a:ext>
            </a:extLst>
          </p:cNvPr>
          <p:cNvSpPr>
            <a:spLocks noGrp="1"/>
          </p:cNvSpPr>
          <p:nvPr>
            <p:ph idx="1"/>
          </p:nvPr>
        </p:nvSpPr>
        <p:spPr>
          <a:xfrm>
            <a:off x="929640" y="1363662"/>
            <a:ext cx="5588118" cy="4351338"/>
          </a:xfrm>
        </p:spPr>
        <p:txBody>
          <a:bodyPr/>
          <a:lstStyle/>
          <a:p>
            <a:pPr marL="0" indent="0">
              <a:buNone/>
            </a:pPr>
            <a:r>
              <a:rPr lang="en-US" b="1" dirty="0"/>
              <a:t>Complete Count Committee (CCC) Training Manual</a:t>
            </a:r>
          </a:p>
          <a:p>
            <a:r>
              <a:rPr lang="en-US" dirty="0"/>
              <a:t>Provides information to educate CCC leaders and members about the census and their roles</a:t>
            </a:r>
          </a:p>
          <a:p>
            <a:r>
              <a:rPr lang="en-US" dirty="0"/>
              <a:t>Equip CCC leaders with information needed to train their members about ways they can promote participation in the census</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2</a:t>
            </a:fld>
            <a:endParaRPr lang="en-US" dirty="0"/>
          </a:p>
        </p:txBody>
      </p:sp>
      <p:pic>
        <p:nvPicPr>
          <p:cNvPr id="6" name="Picture 5">
            <a:extLst>
              <a:ext uri="{FF2B5EF4-FFF2-40B4-BE49-F238E27FC236}">
                <a16:creationId xmlns:a16="http://schemas.microsoft.com/office/drawing/2014/main" xmlns="" id="{0146C1D6-7894-453B-A95F-BBC0C5B56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283" y="714372"/>
            <a:ext cx="3616957" cy="4680767"/>
          </a:xfrm>
          <a:prstGeom prst="rect">
            <a:avLst/>
          </a:prstGeom>
          <a:ln>
            <a:noFill/>
          </a:ln>
          <a:effectLst>
            <a:reflection blurRad="12700" stA="30000" endPos="30000" dist="5000" dir="5400000" sy="-100000" algn="bl" rotWithShape="0"/>
          </a:effectLst>
          <a:scene3d>
            <a:camera prst="perspectiveContrastingLeftFacing">
              <a:rot lat="298855" lon="1200000" rev="26212"/>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3770" y="576689"/>
            <a:ext cx="9198430" cy="777875"/>
          </a:xfrm>
        </p:spPr>
        <p:txBody>
          <a:bodyPr>
            <a:normAutofit fontScale="90000"/>
          </a:bodyPr>
          <a:lstStyle/>
          <a:p>
            <a:r>
              <a:rPr lang="en-US" dirty="0"/>
              <a:t>Summary</a:t>
            </a:r>
          </a:p>
        </p:txBody>
      </p:sp>
      <p:sp>
        <p:nvSpPr>
          <p:cNvPr id="10" name="Content Placeholder 9">
            <a:extLst>
              <a:ext uri="{FF2B5EF4-FFF2-40B4-BE49-F238E27FC236}">
                <a16:creationId xmlns:a16="http://schemas.microsoft.com/office/drawing/2014/main" xmlns="" id="{490B4EC5-DE94-472A-8948-263ADCF83FAA}"/>
              </a:ext>
            </a:extLst>
          </p:cNvPr>
          <p:cNvSpPr>
            <a:spLocks noGrp="1"/>
          </p:cNvSpPr>
          <p:nvPr>
            <p:ph idx="1"/>
          </p:nvPr>
        </p:nvSpPr>
        <p:spPr>
          <a:xfrm>
            <a:off x="783770" y="1660848"/>
            <a:ext cx="7598229" cy="4054151"/>
          </a:xfrm>
        </p:spPr>
        <p:txBody>
          <a:bodyPr/>
          <a:lstStyle/>
          <a:p>
            <a:pPr>
              <a:spcAft>
                <a:spcPts val="2400"/>
              </a:spcAft>
            </a:pPr>
            <a:r>
              <a:rPr lang="en-US" sz="2800" dirty="0"/>
              <a:t>CCC Training Manual has been created to provide leaders and members information to form strong effective CCCs</a:t>
            </a:r>
          </a:p>
          <a:p>
            <a:r>
              <a:rPr lang="en-US" sz="2800" dirty="0"/>
              <a:t>CCC can develop strategies and activities that are focused and make the best use of available resources</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20</a:t>
            </a:fld>
            <a:endParaRPr lang="en-US" dirty="0"/>
          </a:p>
        </p:txBody>
      </p:sp>
      <p:sp>
        <p:nvSpPr>
          <p:cNvPr id="11" name="Text Placeholder 10">
            <a:extLst>
              <a:ext uri="{FF2B5EF4-FFF2-40B4-BE49-F238E27FC236}">
                <a16:creationId xmlns:a16="http://schemas.microsoft.com/office/drawing/2014/main" xmlns="" id="{F0AD5C4B-4975-4821-A1C6-6BA06E6172BF}"/>
              </a:ext>
            </a:extLst>
          </p:cNvPr>
          <p:cNvSpPr>
            <a:spLocks noGrp="1"/>
          </p:cNvSpPr>
          <p:nvPr>
            <p:ph type="body" sz="quarter" idx="14"/>
          </p:nvPr>
        </p:nvSpPr>
        <p:spPr/>
        <p:txBody>
          <a:bodyPr/>
          <a:lstStyle/>
          <a:p>
            <a:r>
              <a:rPr lang="en-US" dirty="0"/>
              <a:t>13</a:t>
            </a:r>
          </a:p>
        </p:txBody>
      </p:sp>
      <p:sp>
        <p:nvSpPr>
          <p:cNvPr id="7" name="object 2">
            <a:extLst>
              <a:ext uri="{FF2B5EF4-FFF2-40B4-BE49-F238E27FC236}">
                <a16:creationId xmlns:a16="http://schemas.microsoft.com/office/drawing/2014/main" xmlns="" id="{FDCF19CD-39ED-4C47-A8E0-D7FEC305334A}"/>
              </a:ext>
            </a:extLst>
          </p:cNvPr>
          <p:cNvSpPr txBox="1">
            <a:spLocks/>
          </p:cNvSpPr>
          <p:nvPr/>
        </p:nvSpPr>
        <p:spPr>
          <a:xfrm>
            <a:off x="3164242" y="4599860"/>
            <a:ext cx="4110913" cy="1115139"/>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pPr algn="ct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t="2000" r="2000" b="2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25B02A65-3D1E-45BD-9983-4ADAC5079F8B}" type="slidenum">
              <a:rPr lang="en-US" smtClean="0"/>
              <a:pPr/>
              <a:t>21</a:t>
            </a:fld>
            <a:endParaRPr lang="en-US" dirty="0"/>
          </a:p>
        </p:txBody>
      </p:sp>
    </p:spTree>
    <p:extLst>
      <p:ext uri="{BB962C8B-B14F-4D97-AF65-F5344CB8AC3E}">
        <p14:creationId xmlns:p14="http://schemas.microsoft.com/office/powerpoint/2010/main" val="195821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3770" y="365125"/>
            <a:ext cx="10951029" cy="1539875"/>
          </a:xfrm>
        </p:spPr>
        <p:txBody>
          <a:bodyPr>
            <a:normAutofit fontScale="90000"/>
          </a:bodyPr>
          <a:lstStyle/>
          <a:p>
            <a:r>
              <a:rPr lang="en-US" dirty="0"/>
              <a:t>Key dates of the 2020 Census </a:t>
            </a:r>
            <a:br>
              <a:rPr lang="en-US" dirty="0"/>
            </a:br>
            <a:r>
              <a:rPr lang="en-US" dirty="0"/>
              <a:t>Operational Timeline</a:t>
            </a:r>
          </a:p>
        </p:txBody>
      </p:sp>
      <p:sp>
        <p:nvSpPr>
          <p:cNvPr id="4" name="object 4"/>
          <p:cNvSpPr txBox="1">
            <a:spLocks noGrp="1"/>
          </p:cNvSpPr>
          <p:nvPr>
            <p:ph type="sldNum" sz="quarter" idx="12"/>
          </p:nvPr>
        </p:nvSpPr>
        <p:spPr/>
        <p:txBody>
          <a:bodyPr/>
          <a:lstStyle/>
          <a:p>
            <a:fld id="{81D60167-4931-47E6-BA6A-407CBD079E47}" type="slidenum">
              <a:rPr lang="en-US" smtClean="0"/>
              <a:pPr/>
              <a:t>22</a:t>
            </a:fld>
            <a:endParaRPr lang="en-US" dirty="0"/>
          </a:p>
        </p:txBody>
      </p:sp>
      <p:graphicFrame>
        <p:nvGraphicFramePr>
          <p:cNvPr id="11" name="Diagram 10">
            <a:extLst>
              <a:ext uri="{FF2B5EF4-FFF2-40B4-BE49-F238E27FC236}">
                <a16:creationId xmlns:a16="http://schemas.microsoft.com/office/drawing/2014/main" xmlns="" id="{D55CE1C4-E9C3-4E7F-A840-8FB0FB3649A2}"/>
              </a:ext>
            </a:extLst>
          </p:cNvPr>
          <p:cNvGraphicFramePr/>
          <p:nvPr>
            <p:extLst>
              <p:ext uri="{D42A27DB-BD31-4B8C-83A1-F6EECF244321}">
                <p14:modId xmlns:p14="http://schemas.microsoft.com/office/powerpoint/2010/main" val="1637726041"/>
              </p:ext>
            </p:extLst>
          </p:nvPr>
        </p:nvGraphicFramePr>
        <p:xfrm>
          <a:off x="783771" y="1295401"/>
          <a:ext cx="10570028"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555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65125"/>
            <a:ext cx="11125200" cy="777875"/>
          </a:xfrm>
        </p:spPr>
        <p:txBody>
          <a:bodyPr>
            <a:normAutofit fontScale="90000"/>
          </a:bodyPr>
          <a:lstStyle/>
          <a:p>
            <a:r>
              <a:rPr lang="en-US" dirty="0"/>
              <a:t>The 2020 Census Phases</a:t>
            </a:r>
          </a:p>
        </p:txBody>
      </p:sp>
      <p:sp>
        <p:nvSpPr>
          <p:cNvPr id="14" name="Content Placeholder 13">
            <a:extLst>
              <a:ext uri="{FF2B5EF4-FFF2-40B4-BE49-F238E27FC236}">
                <a16:creationId xmlns:a16="http://schemas.microsoft.com/office/drawing/2014/main" xmlns="" id="{98DD4FD5-DB05-41DF-924D-6F0EFBD3F684}"/>
              </a:ext>
            </a:extLst>
          </p:cNvPr>
          <p:cNvSpPr>
            <a:spLocks noGrp="1"/>
          </p:cNvSpPr>
          <p:nvPr>
            <p:ph idx="1"/>
          </p:nvPr>
        </p:nvSpPr>
        <p:spPr>
          <a:xfrm>
            <a:off x="609600" y="2574924"/>
            <a:ext cx="10668000" cy="3140075"/>
          </a:xfrm>
        </p:spPr>
        <p:txBody>
          <a:bodyPr/>
          <a:lstStyle/>
          <a:p>
            <a:pPr marL="0" indent="0">
              <a:buNone/>
            </a:pPr>
            <a:r>
              <a:rPr lang="en-US" dirty="0"/>
              <a:t>Local governments and community leaders throughout the nation participate in activities highlighting the message that the 2020 Census is imminent and that it is easy, important and safe to participate.</a:t>
            </a:r>
          </a:p>
          <a:p>
            <a:r>
              <a:rPr lang="en-US" dirty="0"/>
              <a:t>Education Phase – 2018 - 2019</a:t>
            </a:r>
          </a:p>
          <a:p>
            <a:r>
              <a:rPr lang="en-US" dirty="0"/>
              <a:t>Awareness Phase – January – February 2020</a:t>
            </a:r>
          </a:p>
          <a:p>
            <a:r>
              <a:rPr lang="en-US" dirty="0"/>
              <a:t>Motivation Phase – March – May 2020</a:t>
            </a:r>
          </a:p>
          <a:p>
            <a:r>
              <a:rPr lang="en-US" dirty="0"/>
              <a:t>Reminder Phase – May – July 2020</a:t>
            </a:r>
          </a:p>
          <a:p>
            <a:r>
              <a:rPr lang="en-US" dirty="0"/>
              <a:t>Thank You Phase – Starts July 2020</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23</a:t>
            </a:fld>
            <a:endParaRPr lang="en-US" dirty="0"/>
          </a:p>
        </p:txBody>
      </p:sp>
      <p:graphicFrame>
        <p:nvGraphicFramePr>
          <p:cNvPr id="19" name="Diagram 18">
            <a:extLst>
              <a:ext uri="{FF2B5EF4-FFF2-40B4-BE49-F238E27FC236}">
                <a16:creationId xmlns:a16="http://schemas.microsoft.com/office/drawing/2014/main" xmlns="" id="{F380DBE9-29C7-4F69-970A-A4D58CCE1872}"/>
              </a:ext>
            </a:extLst>
          </p:cNvPr>
          <p:cNvGraphicFramePr/>
          <p:nvPr>
            <p:extLst>
              <p:ext uri="{D42A27DB-BD31-4B8C-83A1-F6EECF244321}">
                <p14:modId xmlns:p14="http://schemas.microsoft.com/office/powerpoint/2010/main" val="3874612888"/>
              </p:ext>
            </p:extLst>
          </p:nvPr>
        </p:nvGraphicFramePr>
        <p:xfrm>
          <a:off x="609600" y="1295400"/>
          <a:ext cx="10960359" cy="974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65125"/>
            <a:ext cx="11125199" cy="777875"/>
          </a:xfrm>
        </p:spPr>
        <p:txBody>
          <a:bodyPr>
            <a:normAutofit/>
          </a:bodyPr>
          <a:lstStyle/>
          <a:p>
            <a:r>
              <a:rPr lang="en-US" sz="4400" dirty="0"/>
              <a:t>Education Phase</a:t>
            </a:r>
          </a:p>
        </p:txBody>
      </p:sp>
      <p:sp>
        <p:nvSpPr>
          <p:cNvPr id="10" name="Content Placeholder 9">
            <a:extLst>
              <a:ext uri="{FF2B5EF4-FFF2-40B4-BE49-F238E27FC236}">
                <a16:creationId xmlns:a16="http://schemas.microsoft.com/office/drawing/2014/main" xmlns="" id="{58C45820-15F8-452B-9F89-6C30FABA0CB7}"/>
              </a:ext>
            </a:extLst>
          </p:cNvPr>
          <p:cNvSpPr>
            <a:spLocks noGrp="1"/>
          </p:cNvSpPr>
          <p:nvPr>
            <p:ph idx="1"/>
          </p:nvPr>
        </p:nvSpPr>
        <p:spPr>
          <a:xfrm>
            <a:off x="609600" y="2590800"/>
            <a:ext cx="11125200" cy="3124200"/>
          </a:xfrm>
        </p:spPr>
        <p:txBody>
          <a:bodyPr/>
          <a:lstStyle/>
          <a:p>
            <a:pPr marL="0" indent="0">
              <a:buNone/>
            </a:pPr>
            <a:r>
              <a:rPr lang="en-US" b="1" dirty="0"/>
              <a:t>Action Steps for now thru December 2019</a:t>
            </a:r>
          </a:p>
          <a:p>
            <a:r>
              <a:rPr lang="en-US" dirty="0"/>
              <a:t>Conduct CCC training for members</a:t>
            </a:r>
          </a:p>
          <a:p>
            <a:r>
              <a:rPr lang="en-US" dirty="0"/>
              <a:t>Develop a work plan for promoting the census and motivating participation in your community</a:t>
            </a:r>
          </a:p>
          <a:p>
            <a:r>
              <a:rPr lang="en-US" dirty="0"/>
              <a:t>Hold regular meetings to report on tasks, other activities, including subcommittee reports</a:t>
            </a:r>
          </a:p>
          <a:p>
            <a:r>
              <a:rPr lang="en-US" dirty="0"/>
              <a:t>Proceed with census awareness-building activities generated by the committee or subcommittees</a:t>
            </a:r>
          </a:p>
          <a:p>
            <a:r>
              <a:rPr lang="en-US" dirty="0"/>
              <a:t>Evaluate the effectiveness of CCC activities</a:t>
            </a:r>
          </a:p>
          <a:p>
            <a:r>
              <a:rPr lang="en-US" dirty="0"/>
              <a:t>Conduct at least one census awareness-building activity each month</a:t>
            </a:r>
          </a:p>
          <a:p>
            <a:endParaRPr lang="en-US" dirty="0"/>
          </a:p>
        </p:txBody>
      </p:sp>
      <p:sp>
        <p:nvSpPr>
          <p:cNvPr id="5" name="object 5"/>
          <p:cNvSpPr txBox="1">
            <a:spLocks noGrp="1"/>
          </p:cNvSpPr>
          <p:nvPr>
            <p:ph type="ftr" sz="quarter" idx="11"/>
          </p:nvPr>
        </p:nvSpPr>
        <p:spPr/>
        <p:txBody>
          <a:bodyPr/>
          <a:lstStyle/>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24</a:t>
            </a:fld>
            <a:endParaRPr lang="en-US" dirty="0"/>
          </a:p>
        </p:txBody>
      </p:sp>
      <p:graphicFrame>
        <p:nvGraphicFramePr>
          <p:cNvPr id="17" name="Diagram 16">
            <a:extLst>
              <a:ext uri="{FF2B5EF4-FFF2-40B4-BE49-F238E27FC236}">
                <a16:creationId xmlns:a16="http://schemas.microsoft.com/office/drawing/2014/main" xmlns="" id="{D8926C08-B2A1-496B-94BD-BAA29E4824F1}"/>
              </a:ext>
            </a:extLst>
          </p:cNvPr>
          <p:cNvGraphicFramePr/>
          <p:nvPr>
            <p:extLst>
              <p:ext uri="{D42A27DB-BD31-4B8C-83A1-F6EECF244321}">
                <p14:modId xmlns:p14="http://schemas.microsoft.com/office/powerpoint/2010/main" val="2681831994"/>
              </p:ext>
            </p:extLst>
          </p:nvPr>
        </p:nvGraphicFramePr>
        <p:xfrm>
          <a:off x="609600" y="1295400"/>
          <a:ext cx="10960359" cy="974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65125"/>
            <a:ext cx="11125200" cy="777875"/>
          </a:xfrm>
        </p:spPr>
        <p:txBody>
          <a:bodyPr>
            <a:normAutofit/>
          </a:bodyPr>
          <a:lstStyle/>
          <a:p>
            <a:r>
              <a:rPr lang="en-US" sz="4400" dirty="0"/>
              <a:t>Awareness Phase</a:t>
            </a:r>
          </a:p>
        </p:txBody>
      </p:sp>
      <p:sp>
        <p:nvSpPr>
          <p:cNvPr id="10" name="Content Placeholder 9">
            <a:extLst>
              <a:ext uri="{FF2B5EF4-FFF2-40B4-BE49-F238E27FC236}">
                <a16:creationId xmlns:a16="http://schemas.microsoft.com/office/drawing/2014/main" xmlns="" id="{DD773FE4-8EED-4533-8137-C4B134FA4CA9}"/>
              </a:ext>
            </a:extLst>
          </p:cNvPr>
          <p:cNvSpPr>
            <a:spLocks noGrp="1"/>
          </p:cNvSpPr>
          <p:nvPr>
            <p:ph idx="1"/>
          </p:nvPr>
        </p:nvSpPr>
        <p:spPr>
          <a:xfrm>
            <a:off x="609600" y="2590800"/>
            <a:ext cx="9874102" cy="3124200"/>
          </a:xfrm>
        </p:spPr>
        <p:txBody>
          <a:bodyPr>
            <a:normAutofit/>
          </a:bodyPr>
          <a:lstStyle/>
          <a:p>
            <a:pPr marL="0" indent="0">
              <a:buNone/>
            </a:pPr>
            <a:r>
              <a:rPr lang="en-US" b="1" dirty="0"/>
              <a:t>Action steps starting January 2020</a:t>
            </a:r>
          </a:p>
          <a:p>
            <a:r>
              <a:rPr lang="en-US" dirty="0"/>
              <a:t>Hold regular CCC and subcommittee meetings</a:t>
            </a:r>
          </a:p>
          <a:p>
            <a:r>
              <a:rPr lang="en-US" dirty="0"/>
              <a:t>Finalize plans for activities surrounding responding to the census</a:t>
            </a:r>
          </a:p>
          <a:p>
            <a:r>
              <a:rPr lang="en-US" dirty="0"/>
              <a:t>Review task lists and subcommittee plans</a:t>
            </a:r>
          </a:p>
          <a:p>
            <a:r>
              <a:rPr lang="en-US" dirty="0"/>
              <a:t>Proceed with 2020 Census activities</a:t>
            </a:r>
          </a:p>
          <a:p>
            <a:r>
              <a:rPr lang="en-US" dirty="0"/>
              <a:t>Finalize plans for activities to encourage households to complete and respond to the census</a:t>
            </a:r>
          </a:p>
          <a:p>
            <a:r>
              <a:rPr lang="en-US" dirty="0"/>
              <a:t>Develop and finalize plans for motivating residents who do not participate to cooperate with census takers during nonresponse follow-up</a:t>
            </a:r>
          </a:p>
        </p:txBody>
      </p:sp>
      <p:sp>
        <p:nvSpPr>
          <p:cNvPr id="4" name="object 4"/>
          <p:cNvSpPr txBox="1">
            <a:spLocks noGrp="1"/>
          </p:cNvSpPr>
          <p:nvPr>
            <p:ph type="sldNum" sz="quarter" idx="12"/>
          </p:nvPr>
        </p:nvSpPr>
        <p:spPr/>
        <p:txBody>
          <a:bodyPr/>
          <a:lstStyle/>
          <a:p>
            <a:fld id="{81D60167-4931-47E6-BA6A-407CBD079E47}" type="slidenum">
              <a:rPr lang="en-US" smtClean="0"/>
              <a:pPr/>
              <a:t>25</a:t>
            </a:fld>
            <a:endParaRPr lang="en-US" dirty="0"/>
          </a:p>
        </p:txBody>
      </p:sp>
      <p:graphicFrame>
        <p:nvGraphicFramePr>
          <p:cNvPr id="12" name="Diagram 11">
            <a:extLst>
              <a:ext uri="{FF2B5EF4-FFF2-40B4-BE49-F238E27FC236}">
                <a16:creationId xmlns:a16="http://schemas.microsoft.com/office/drawing/2014/main" xmlns="" id="{0CDE753D-BF98-415D-83B6-19FA1049F627}"/>
              </a:ext>
            </a:extLst>
          </p:cNvPr>
          <p:cNvGraphicFramePr/>
          <p:nvPr>
            <p:extLst>
              <p:ext uri="{D42A27DB-BD31-4B8C-83A1-F6EECF244321}">
                <p14:modId xmlns:p14="http://schemas.microsoft.com/office/powerpoint/2010/main" val="4078705752"/>
              </p:ext>
            </p:extLst>
          </p:nvPr>
        </p:nvGraphicFramePr>
        <p:xfrm>
          <a:off x="609600" y="1295400"/>
          <a:ext cx="10941698" cy="974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65125"/>
            <a:ext cx="11125200" cy="777875"/>
          </a:xfrm>
        </p:spPr>
        <p:txBody>
          <a:bodyPr>
            <a:normAutofit/>
          </a:bodyPr>
          <a:lstStyle/>
          <a:p>
            <a:r>
              <a:rPr lang="en-US" sz="4400" dirty="0"/>
              <a:t>Motivation Phases </a:t>
            </a:r>
          </a:p>
        </p:txBody>
      </p:sp>
      <p:sp>
        <p:nvSpPr>
          <p:cNvPr id="10" name="Content Placeholder 9">
            <a:extLst>
              <a:ext uri="{FF2B5EF4-FFF2-40B4-BE49-F238E27FC236}">
                <a16:creationId xmlns:a16="http://schemas.microsoft.com/office/drawing/2014/main" xmlns="" id="{9FED85E2-BE1B-48A5-BD2B-BA36A0F70C8C}"/>
              </a:ext>
            </a:extLst>
          </p:cNvPr>
          <p:cNvSpPr>
            <a:spLocks noGrp="1"/>
          </p:cNvSpPr>
          <p:nvPr>
            <p:ph idx="1"/>
          </p:nvPr>
        </p:nvSpPr>
        <p:spPr>
          <a:xfrm>
            <a:off x="609600" y="2590800"/>
            <a:ext cx="9884735" cy="3124200"/>
          </a:xfrm>
        </p:spPr>
        <p:txBody>
          <a:bodyPr/>
          <a:lstStyle/>
          <a:p>
            <a:pPr marL="0" indent="0">
              <a:buNone/>
            </a:pPr>
            <a:r>
              <a:rPr lang="en-US" b="1" dirty="0"/>
              <a:t>Action steps for March 2020 – April 2020</a:t>
            </a:r>
          </a:p>
          <a:p>
            <a:r>
              <a:rPr lang="en-US" dirty="0"/>
              <a:t>Hold weekly CCC and subcommittee meetings</a:t>
            </a:r>
          </a:p>
          <a:p>
            <a:r>
              <a:rPr lang="en-US" dirty="0"/>
              <a:t>Review and modify plans to promote responding to the census activities</a:t>
            </a:r>
          </a:p>
          <a:p>
            <a:r>
              <a:rPr lang="en-US" dirty="0"/>
              <a:t>Send a news release highlighting the 2020 Census activity schedule</a:t>
            </a:r>
          </a:p>
          <a:p>
            <a:r>
              <a:rPr lang="en-US" dirty="0"/>
              <a:t>Encourage households to respond accurately and expediently</a:t>
            </a:r>
          </a:p>
          <a:p>
            <a:r>
              <a:rPr lang="en-US" dirty="0"/>
              <a:t>Prepare to implement activities for residents who do not return their questionnaire</a:t>
            </a:r>
          </a:p>
          <a:p>
            <a:r>
              <a:rPr lang="en-US" dirty="0"/>
              <a:t>Census Bureau plans to provide response rate numbers starting in April. Response rates may be used to determine where more outreach is needed</a:t>
            </a:r>
          </a:p>
        </p:txBody>
      </p:sp>
      <p:sp>
        <p:nvSpPr>
          <p:cNvPr id="4" name="object 4"/>
          <p:cNvSpPr txBox="1">
            <a:spLocks noGrp="1"/>
          </p:cNvSpPr>
          <p:nvPr>
            <p:ph type="sldNum" sz="quarter" idx="12"/>
          </p:nvPr>
        </p:nvSpPr>
        <p:spPr/>
        <p:txBody>
          <a:bodyPr/>
          <a:lstStyle/>
          <a:p>
            <a:fld id="{81D60167-4931-47E6-BA6A-407CBD079E47}" type="slidenum">
              <a:rPr lang="en-US" smtClean="0"/>
              <a:pPr/>
              <a:t>26</a:t>
            </a:fld>
            <a:endParaRPr lang="en-US" dirty="0"/>
          </a:p>
        </p:txBody>
      </p:sp>
      <p:graphicFrame>
        <p:nvGraphicFramePr>
          <p:cNvPr id="16" name="Diagram 15">
            <a:extLst>
              <a:ext uri="{FF2B5EF4-FFF2-40B4-BE49-F238E27FC236}">
                <a16:creationId xmlns:a16="http://schemas.microsoft.com/office/drawing/2014/main" xmlns="" id="{F834B96B-9B57-497C-A1C2-C3B20B453E1A}"/>
              </a:ext>
            </a:extLst>
          </p:cNvPr>
          <p:cNvGraphicFramePr/>
          <p:nvPr>
            <p:extLst>
              <p:ext uri="{D42A27DB-BD31-4B8C-83A1-F6EECF244321}">
                <p14:modId xmlns:p14="http://schemas.microsoft.com/office/powerpoint/2010/main" val="1935155537"/>
              </p:ext>
            </p:extLst>
          </p:nvPr>
        </p:nvGraphicFramePr>
        <p:xfrm>
          <a:off x="609600" y="1295400"/>
          <a:ext cx="10941698" cy="974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65125"/>
            <a:ext cx="11125200" cy="777875"/>
          </a:xfrm>
        </p:spPr>
        <p:txBody>
          <a:bodyPr>
            <a:normAutofit fontScale="90000"/>
          </a:bodyPr>
          <a:lstStyle/>
          <a:p>
            <a:r>
              <a:rPr lang="en-US" dirty="0"/>
              <a:t>Reminder &amp; Thank You Phase</a:t>
            </a:r>
          </a:p>
        </p:txBody>
      </p:sp>
      <p:sp>
        <p:nvSpPr>
          <p:cNvPr id="10" name="Content Placeholder 9">
            <a:extLst>
              <a:ext uri="{FF2B5EF4-FFF2-40B4-BE49-F238E27FC236}">
                <a16:creationId xmlns:a16="http://schemas.microsoft.com/office/drawing/2014/main" xmlns="" id="{36009778-B91F-43F2-8663-1EC037C8C3E9}"/>
              </a:ext>
            </a:extLst>
          </p:cNvPr>
          <p:cNvSpPr>
            <a:spLocks noGrp="1"/>
          </p:cNvSpPr>
          <p:nvPr>
            <p:ph idx="1"/>
          </p:nvPr>
        </p:nvSpPr>
        <p:spPr>
          <a:xfrm>
            <a:off x="609599" y="2422524"/>
            <a:ext cx="10668001" cy="3292476"/>
          </a:xfrm>
        </p:spPr>
        <p:txBody>
          <a:bodyPr/>
          <a:lstStyle/>
          <a:p>
            <a:pPr marL="0" indent="0">
              <a:buNone/>
            </a:pPr>
            <a:r>
              <a:rPr lang="en-US" b="1" dirty="0"/>
              <a:t>Action steps for May 2020 – July 2020</a:t>
            </a:r>
          </a:p>
          <a:p>
            <a:r>
              <a:rPr lang="en-US" dirty="0"/>
              <a:t>Encourage every household that did not respond that they still can respond or wait for the census taker to knock on their door.</a:t>
            </a:r>
          </a:p>
          <a:p>
            <a:r>
              <a:rPr lang="en-US" dirty="0"/>
              <a:t>Continue to meet and review the CCC plans. Please plan to use the 2020 daily response rates that will become available to the public in April to implement your plans to encourage cooperation.</a:t>
            </a:r>
          </a:p>
          <a:p>
            <a:r>
              <a:rPr lang="en-US" dirty="0"/>
              <a:t>Prepare a summary report of committee activities and member feedback</a:t>
            </a:r>
          </a:p>
          <a:p>
            <a:r>
              <a:rPr lang="en-US" dirty="0"/>
              <a:t>Share this report with your Partnership Specialist</a:t>
            </a:r>
          </a:p>
          <a:p>
            <a:r>
              <a:rPr lang="en-US" dirty="0"/>
              <a:t>Celebrate the success of the 2020 Census and recognize the efforts of the CCC members</a:t>
            </a:r>
          </a:p>
          <a:p>
            <a:r>
              <a:rPr lang="en-US" dirty="0"/>
              <a:t>Thank your community for their support and response</a:t>
            </a:r>
          </a:p>
          <a:p>
            <a:pPr lvl="2"/>
            <a:endParaRPr lang="en-US" dirty="0"/>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27</a:t>
            </a:fld>
            <a:endParaRPr lang="en-US" dirty="0"/>
          </a:p>
        </p:txBody>
      </p:sp>
      <p:graphicFrame>
        <p:nvGraphicFramePr>
          <p:cNvPr id="23" name="Diagram 22">
            <a:extLst>
              <a:ext uri="{FF2B5EF4-FFF2-40B4-BE49-F238E27FC236}">
                <a16:creationId xmlns:a16="http://schemas.microsoft.com/office/drawing/2014/main" xmlns="" id="{6F79DB73-47E7-4099-AF7B-F253052EC3E3}"/>
              </a:ext>
            </a:extLst>
          </p:cNvPr>
          <p:cNvGraphicFramePr/>
          <p:nvPr>
            <p:extLst>
              <p:ext uri="{D42A27DB-BD31-4B8C-83A1-F6EECF244321}">
                <p14:modId xmlns:p14="http://schemas.microsoft.com/office/powerpoint/2010/main" val="2311689576"/>
              </p:ext>
            </p:extLst>
          </p:nvPr>
        </p:nvGraphicFramePr>
        <p:xfrm>
          <a:off x="609600" y="1295400"/>
          <a:ext cx="11140272" cy="974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0329" y="2105799"/>
            <a:ext cx="4574907" cy="2585323"/>
          </a:xfrm>
          <a:prstGeom prst="rect">
            <a:avLst/>
          </a:prstGeom>
        </p:spPr>
        <p:txBody>
          <a:bodyPr vert="horz" wrap="square" lIns="0" tIns="0" rIns="0" bIns="0" rtlCol="0">
            <a:spAutoFit/>
          </a:bodyPr>
          <a:lstStyle/>
          <a:p>
            <a:pPr marL="12700" marR="5080"/>
            <a:r>
              <a:rPr sz="2400" b="1" spc="-5" dirty="0">
                <a:latin typeface="Calibri"/>
                <a:cs typeface="Calibri"/>
              </a:rPr>
              <a:t>The </a:t>
            </a:r>
            <a:r>
              <a:rPr sz="2400" b="1" spc="-10" dirty="0">
                <a:latin typeface="Calibri"/>
                <a:cs typeface="Calibri"/>
              </a:rPr>
              <a:t>2020 </a:t>
            </a:r>
            <a:r>
              <a:rPr sz="2400" b="1" spc="-5" dirty="0">
                <a:latin typeface="Calibri"/>
                <a:cs typeface="Calibri"/>
              </a:rPr>
              <a:t>Census </a:t>
            </a:r>
            <a:r>
              <a:rPr sz="2400" b="1" dirty="0">
                <a:latin typeface="Calibri"/>
                <a:cs typeface="Calibri"/>
              </a:rPr>
              <a:t>is </a:t>
            </a:r>
            <a:r>
              <a:rPr sz="2400" b="1" spc="-5" dirty="0">
                <a:latin typeface="Calibri"/>
                <a:cs typeface="Calibri"/>
              </a:rPr>
              <a:t>being  </a:t>
            </a:r>
            <a:r>
              <a:rPr sz="2400" b="1" spc="-10" dirty="0">
                <a:latin typeface="Calibri"/>
                <a:cs typeface="Calibri"/>
              </a:rPr>
              <a:t>conducted </a:t>
            </a:r>
            <a:r>
              <a:rPr sz="2400" b="1" dirty="0">
                <a:latin typeface="Calibri"/>
                <a:cs typeface="Calibri"/>
              </a:rPr>
              <a:t>in </a:t>
            </a:r>
            <a:r>
              <a:rPr sz="2400" b="1" spc="-5" dirty="0">
                <a:latin typeface="Calibri"/>
                <a:cs typeface="Calibri"/>
              </a:rPr>
              <a:t>a </a:t>
            </a:r>
            <a:r>
              <a:rPr sz="2400" b="1" spc="-10" dirty="0">
                <a:latin typeface="Calibri"/>
                <a:cs typeface="Calibri"/>
              </a:rPr>
              <a:t>rapidly </a:t>
            </a:r>
            <a:r>
              <a:rPr sz="2400" b="1" spc="-5" dirty="0">
                <a:latin typeface="Calibri"/>
                <a:cs typeface="Calibri"/>
              </a:rPr>
              <a:t>changing  </a:t>
            </a:r>
            <a:r>
              <a:rPr sz="2400" b="1" spc="-10" dirty="0">
                <a:latin typeface="Calibri"/>
                <a:cs typeface="Calibri"/>
              </a:rPr>
              <a:t>environment, </a:t>
            </a:r>
            <a:r>
              <a:rPr sz="2400" b="1" spc="-5" dirty="0">
                <a:latin typeface="Calibri"/>
                <a:cs typeface="Calibri"/>
              </a:rPr>
              <a:t>requiring a  flexible design that </a:t>
            </a:r>
            <a:r>
              <a:rPr sz="2400" b="1" spc="-20" dirty="0">
                <a:latin typeface="Calibri"/>
                <a:cs typeface="Calibri"/>
              </a:rPr>
              <a:t>takes  </a:t>
            </a:r>
            <a:r>
              <a:rPr sz="2400" b="1" spc="-10" dirty="0">
                <a:latin typeface="Calibri"/>
                <a:cs typeface="Calibri"/>
              </a:rPr>
              <a:t>advantages </a:t>
            </a:r>
            <a:r>
              <a:rPr sz="2400" b="1" spc="-5" dirty="0">
                <a:latin typeface="Calibri"/>
                <a:cs typeface="Calibri"/>
              </a:rPr>
              <a:t>of </a:t>
            </a:r>
            <a:r>
              <a:rPr sz="2400" b="1" spc="-10" dirty="0">
                <a:latin typeface="Calibri"/>
                <a:cs typeface="Calibri"/>
              </a:rPr>
              <a:t>new  </a:t>
            </a:r>
            <a:r>
              <a:rPr sz="2400" b="1" spc="-5" dirty="0">
                <a:latin typeface="Calibri"/>
                <a:cs typeface="Calibri"/>
              </a:rPr>
              <a:t>technologies and </a:t>
            </a:r>
            <a:r>
              <a:rPr sz="2400" b="1" spc="-10" dirty="0">
                <a:latin typeface="Calibri"/>
                <a:cs typeface="Calibri"/>
              </a:rPr>
              <a:t>data sources  </a:t>
            </a:r>
            <a:r>
              <a:rPr sz="2400" b="1" spc="-5" dirty="0">
                <a:latin typeface="Calibri"/>
                <a:cs typeface="Calibri"/>
              </a:rPr>
              <a:t>while minimizing risk </a:t>
            </a:r>
            <a:r>
              <a:rPr sz="2400" b="1" spc="-10" dirty="0">
                <a:latin typeface="Calibri"/>
                <a:cs typeface="Calibri"/>
              </a:rPr>
              <a:t>to ensure </a:t>
            </a:r>
            <a:r>
              <a:rPr sz="2400" b="1" spc="-5" dirty="0" smtClean="0">
                <a:latin typeface="Calibri"/>
                <a:cs typeface="Calibri"/>
              </a:rPr>
              <a:t>a </a:t>
            </a:r>
            <a:r>
              <a:rPr sz="2400" b="1" spc="-5" dirty="0">
                <a:latin typeface="Calibri"/>
                <a:cs typeface="Calibri"/>
              </a:rPr>
              <a:t>high </a:t>
            </a:r>
            <a:r>
              <a:rPr sz="2400" b="1" dirty="0">
                <a:latin typeface="Calibri"/>
                <a:cs typeface="Calibri"/>
              </a:rPr>
              <a:t>quality </a:t>
            </a:r>
            <a:r>
              <a:rPr sz="2400" b="1" spc="-5" dirty="0">
                <a:latin typeface="Calibri"/>
                <a:cs typeface="Calibri"/>
              </a:rPr>
              <a:t>population  </a:t>
            </a:r>
            <a:r>
              <a:rPr sz="2400" b="1" spc="-10" dirty="0">
                <a:latin typeface="Calibri"/>
                <a:cs typeface="Calibri"/>
              </a:rPr>
              <a:t>count.</a:t>
            </a:r>
            <a:endParaRPr sz="2400" b="1" dirty="0">
              <a:latin typeface="Calibri"/>
              <a:cs typeface="Calibri"/>
            </a:endParaRPr>
          </a:p>
        </p:txBody>
      </p:sp>
      <p:grpSp>
        <p:nvGrpSpPr>
          <p:cNvPr id="16" name="Group 15"/>
          <p:cNvGrpSpPr/>
          <p:nvPr/>
        </p:nvGrpSpPr>
        <p:grpSpPr>
          <a:xfrm>
            <a:off x="6175164" y="813758"/>
            <a:ext cx="5376671" cy="5359908"/>
            <a:chOff x="4852416" y="1310639"/>
            <a:chExt cx="5376671" cy="5359908"/>
          </a:xfrm>
        </p:grpSpPr>
        <p:sp>
          <p:nvSpPr>
            <p:cNvPr id="3" name="object 3"/>
            <p:cNvSpPr/>
            <p:nvPr/>
          </p:nvSpPr>
          <p:spPr>
            <a:xfrm>
              <a:off x="4852416" y="1310639"/>
              <a:ext cx="5376671" cy="535990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7238098" y="3720199"/>
              <a:ext cx="612140" cy="461665"/>
            </a:xfrm>
            <a:prstGeom prst="rect">
              <a:avLst/>
            </a:prstGeom>
          </p:spPr>
          <p:txBody>
            <a:bodyPr vert="horz" wrap="square" lIns="0" tIns="0" rIns="0" bIns="0" rtlCol="0">
              <a:spAutoFit/>
            </a:bodyPr>
            <a:lstStyle/>
            <a:p>
              <a:pPr algn="ctr">
                <a:lnSpc>
                  <a:spcPts val="1835"/>
                </a:lnSpc>
              </a:pPr>
              <a:r>
                <a:rPr sz="1600" b="1" spc="-10" dirty="0">
                  <a:solidFill>
                    <a:srgbClr val="FFFFFF"/>
                  </a:solidFill>
                  <a:latin typeface="Calibri"/>
                  <a:cs typeface="Calibri"/>
                </a:rPr>
                <a:t>2020</a:t>
              </a:r>
              <a:endParaRPr sz="1600" dirty="0">
                <a:latin typeface="Calibri"/>
                <a:cs typeface="Calibri"/>
              </a:endParaRPr>
            </a:p>
            <a:p>
              <a:pPr algn="ctr">
                <a:lnSpc>
                  <a:spcPts val="1835"/>
                </a:lnSpc>
              </a:pPr>
              <a:r>
                <a:rPr sz="1600" b="1" spc="-15" dirty="0">
                  <a:solidFill>
                    <a:srgbClr val="FFFFFF"/>
                  </a:solidFill>
                  <a:latin typeface="Calibri"/>
                  <a:cs typeface="Calibri"/>
                </a:rPr>
                <a:t>C</a:t>
              </a:r>
              <a:r>
                <a:rPr sz="1600" b="1" spc="-5" dirty="0">
                  <a:solidFill>
                    <a:srgbClr val="FFFFFF"/>
                  </a:solidFill>
                  <a:latin typeface="Calibri"/>
                  <a:cs typeface="Calibri"/>
                </a:rPr>
                <a:t>e</a:t>
              </a:r>
              <a:r>
                <a:rPr sz="1600" b="1" spc="-10" dirty="0">
                  <a:solidFill>
                    <a:srgbClr val="FFFFFF"/>
                  </a:solidFill>
                  <a:latin typeface="Calibri"/>
                  <a:cs typeface="Calibri"/>
                </a:rPr>
                <a:t>nsus</a:t>
              </a:r>
              <a:endParaRPr sz="1600" dirty="0">
                <a:latin typeface="Calibri"/>
                <a:cs typeface="Calibri"/>
              </a:endParaRPr>
            </a:p>
          </p:txBody>
        </p:sp>
        <p:sp>
          <p:nvSpPr>
            <p:cNvPr id="5" name="object 5"/>
            <p:cNvSpPr/>
            <p:nvPr/>
          </p:nvSpPr>
          <p:spPr>
            <a:xfrm>
              <a:off x="7347204" y="2894077"/>
              <a:ext cx="436245" cy="247015"/>
            </a:xfrm>
            <a:custGeom>
              <a:avLst/>
              <a:gdLst/>
              <a:ahLst/>
              <a:cxnLst/>
              <a:rect l="l" t="t" r="r" b="b"/>
              <a:pathLst>
                <a:path w="436245" h="247014">
                  <a:moveTo>
                    <a:pt x="435864" y="123444"/>
                  </a:moveTo>
                  <a:lnTo>
                    <a:pt x="0" y="123444"/>
                  </a:lnTo>
                  <a:lnTo>
                    <a:pt x="217932" y="246888"/>
                  </a:lnTo>
                  <a:lnTo>
                    <a:pt x="435864" y="123444"/>
                  </a:lnTo>
                  <a:close/>
                </a:path>
                <a:path w="436245" h="247014">
                  <a:moveTo>
                    <a:pt x="348691" y="0"/>
                  </a:moveTo>
                  <a:lnTo>
                    <a:pt x="87172" y="0"/>
                  </a:lnTo>
                  <a:lnTo>
                    <a:pt x="87172" y="123444"/>
                  </a:lnTo>
                  <a:lnTo>
                    <a:pt x="348691" y="123444"/>
                  </a:lnTo>
                  <a:lnTo>
                    <a:pt x="348691" y="0"/>
                  </a:lnTo>
                  <a:close/>
                </a:path>
              </a:pathLst>
            </a:custGeom>
            <a:solidFill>
              <a:srgbClr val="F9B47B"/>
            </a:solidFill>
          </p:spPr>
          <p:txBody>
            <a:bodyPr wrap="square" lIns="0" tIns="0" rIns="0" bIns="0" rtlCol="0"/>
            <a:lstStyle/>
            <a:p>
              <a:endParaRPr dirty="0"/>
            </a:p>
          </p:txBody>
        </p:sp>
        <p:sp>
          <p:nvSpPr>
            <p:cNvPr id="6" name="object 6"/>
            <p:cNvSpPr txBox="1"/>
            <p:nvPr/>
          </p:nvSpPr>
          <p:spPr>
            <a:xfrm>
              <a:off x="7080656" y="1779677"/>
              <a:ext cx="843280" cy="500137"/>
            </a:xfrm>
            <a:prstGeom prst="rect">
              <a:avLst/>
            </a:prstGeom>
          </p:spPr>
          <p:txBody>
            <a:bodyPr vert="horz" wrap="square" lIns="0" tIns="0" rIns="0" bIns="0" rtlCol="0">
              <a:spAutoFit/>
            </a:bodyPr>
            <a:lstStyle/>
            <a:p>
              <a:pPr marL="12700" marR="5080" indent="-635" algn="ctr">
                <a:lnSpc>
                  <a:spcPts val="1320"/>
                </a:lnSpc>
              </a:pPr>
              <a:r>
                <a:rPr sz="1200" b="1" spc="-5" dirty="0">
                  <a:solidFill>
                    <a:srgbClr val="FFFFFF"/>
                  </a:solidFill>
                  <a:latin typeface="Calibri"/>
                  <a:cs typeface="Calibri"/>
                </a:rPr>
                <a:t>Constrained  fiscal  e</a:t>
              </a:r>
              <a:r>
                <a:rPr sz="1200" b="1" spc="-10" dirty="0">
                  <a:solidFill>
                    <a:srgbClr val="FFFFFF"/>
                  </a:solidFill>
                  <a:latin typeface="Calibri"/>
                  <a:cs typeface="Calibri"/>
                </a:rPr>
                <a:t>n</a:t>
              </a:r>
              <a:r>
                <a:rPr sz="1200" b="1" spc="-5" dirty="0">
                  <a:solidFill>
                    <a:srgbClr val="FFFFFF"/>
                  </a:solidFill>
                  <a:latin typeface="Calibri"/>
                  <a:cs typeface="Calibri"/>
                </a:rPr>
                <a:t>v</a:t>
              </a:r>
              <a:r>
                <a:rPr sz="1200" b="1" spc="5" dirty="0">
                  <a:solidFill>
                    <a:srgbClr val="FFFFFF"/>
                  </a:solidFill>
                  <a:latin typeface="Calibri"/>
                  <a:cs typeface="Calibri"/>
                </a:rPr>
                <a:t>i</a:t>
              </a:r>
              <a:r>
                <a:rPr sz="1200" b="1" spc="-10" dirty="0">
                  <a:solidFill>
                    <a:srgbClr val="FFFFFF"/>
                  </a:solidFill>
                  <a:latin typeface="Calibri"/>
                  <a:cs typeface="Calibri"/>
                </a:rPr>
                <a:t>r</a:t>
              </a:r>
              <a:r>
                <a:rPr sz="1200" b="1" dirty="0">
                  <a:solidFill>
                    <a:srgbClr val="FFFFFF"/>
                  </a:solidFill>
                  <a:latin typeface="Calibri"/>
                  <a:cs typeface="Calibri"/>
                </a:rPr>
                <a:t>on</a:t>
              </a:r>
              <a:r>
                <a:rPr sz="1200" b="1" spc="-5" dirty="0">
                  <a:solidFill>
                    <a:srgbClr val="FFFFFF"/>
                  </a:solidFill>
                  <a:latin typeface="Calibri"/>
                  <a:cs typeface="Calibri"/>
                </a:rPr>
                <a:t>me</a:t>
              </a:r>
              <a:r>
                <a:rPr sz="1200" b="1" spc="-10" dirty="0">
                  <a:solidFill>
                    <a:srgbClr val="FFFFFF"/>
                  </a:solidFill>
                  <a:latin typeface="Calibri"/>
                  <a:cs typeface="Calibri"/>
                </a:rPr>
                <a:t>n</a:t>
              </a:r>
              <a:r>
                <a:rPr sz="1200" b="1" dirty="0">
                  <a:solidFill>
                    <a:srgbClr val="FFFFFF"/>
                  </a:solidFill>
                  <a:latin typeface="Calibri"/>
                  <a:cs typeface="Calibri"/>
                </a:rPr>
                <a:t>t</a:t>
              </a:r>
              <a:endParaRPr sz="1200" dirty="0">
                <a:latin typeface="Calibri"/>
                <a:cs typeface="Calibri"/>
              </a:endParaRPr>
            </a:p>
          </p:txBody>
        </p:sp>
        <p:sp>
          <p:nvSpPr>
            <p:cNvPr id="7" name="object 7"/>
            <p:cNvSpPr txBox="1"/>
            <p:nvPr/>
          </p:nvSpPr>
          <p:spPr>
            <a:xfrm>
              <a:off x="8425016" y="2376945"/>
              <a:ext cx="928369" cy="500137"/>
            </a:xfrm>
            <a:prstGeom prst="rect">
              <a:avLst/>
            </a:prstGeom>
          </p:spPr>
          <p:txBody>
            <a:bodyPr vert="horz" wrap="square" lIns="0" tIns="0" rIns="0" bIns="0" rtlCol="0">
              <a:spAutoFit/>
            </a:bodyPr>
            <a:lstStyle/>
            <a:p>
              <a:pPr marL="12700" marR="5080" algn="ctr">
                <a:lnSpc>
                  <a:spcPts val="1320"/>
                </a:lnSpc>
              </a:pPr>
              <a:r>
                <a:rPr sz="1200" b="1" dirty="0">
                  <a:solidFill>
                    <a:srgbClr val="FFFFFF"/>
                  </a:solidFill>
                  <a:latin typeface="Calibri"/>
                  <a:cs typeface="Calibri"/>
                </a:rPr>
                <a:t>Rapidly  </a:t>
              </a:r>
              <a:r>
                <a:rPr sz="1200" b="1" spc="-5" dirty="0">
                  <a:solidFill>
                    <a:srgbClr val="FFFFFF"/>
                  </a:solidFill>
                  <a:latin typeface="Calibri"/>
                  <a:cs typeface="Calibri"/>
                </a:rPr>
                <a:t>changing </a:t>
              </a:r>
              <a:r>
                <a:rPr sz="1200" b="1" dirty="0">
                  <a:solidFill>
                    <a:srgbClr val="FFFFFF"/>
                  </a:solidFill>
                  <a:latin typeface="Calibri"/>
                  <a:cs typeface="Calibri"/>
                </a:rPr>
                <a:t>use  of</a:t>
              </a:r>
              <a:r>
                <a:rPr sz="1200" b="1" spc="204" dirty="0">
                  <a:solidFill>
                    <a:srgbClr val="FFFFFF"/>
                  </a:solidFill>
                  <a:latin typeface="Calibri"/>
                  <a:cs typeface="Calibri"/>
                </a:rPr>
                <a:t> </a:t>
              </a:r>
              <a:r>
                <a:rPr sz="1200" b="1" spc="-5" dirty="0">
                  <a:solidFill>
                    <a:srgbClr val="FFFFFF"/>
                  </a:solidFill>
                  <a:latin typeface="Calibri"/>
                  <a:cs typeface="Calibri"/>
                </a:rPr>
                <a:t>technology</a:t>
              </a:r>
              <a:endParaRPr sz="1200" dirty="0">
                <a:latin typeface="Calibri"/>
                <a:cs typeface="Calibri"/>
              </a:endParaRPr>
            </a:p>
          </p:txBody>
        </p:sp>
        <p:sp>
          <p:nvSpPr>
            <p:cNvPr id="8" name="object 8"/>
            <p:cNvSpPr txBox="1"/>
            <p:nvPr/>
          </p:nvSpPr>
          <p:spPr>
            <a:xfrm>
              <a:off x="9065210" y="3851009"/>
              <a:ext cx="784225" cy="333425"/>
            </a:xfrm>
            <a:prstGeom prst="rect">
              <a:avLst/>
            </a:prstGeom>
          </p:spPr>
          <p:txBody>
            <a:bodyPr vert="horz" wrap="square" lIns="0" tIns="0" rIns="0" bIns="0" rtlCol="0">
              <a:spAutoFit/>
            </a:bodyPr>
            <a:lstStyle/>
            <a:p>
              <a:pPr marL="86995" marR="5080" indent="-74930">
                <a:lnSpc>
                  <a:spcPts val="1320"/>
                </a:lnSpc>
              </a:pPr>
              <a:r>
                <a:rPr sz="1200" b="1" dirty="0">
                  <a:solidFill>
                    <a:srgbClr val="FFFFFF"/>
                  </a:solidFill>
                  <a:latin typeface="Calibri"/>
                  <a:cs typeface="Calibri"/>
                </a:rPr>
                <a:t>I</a:t>
              </a:r>
              <a:r>
                <a:rPr sz="1200" b="1" spc="-10" dirty="0">
                  <a:solidFill>
                    <a:srgbClr val="FFFFFF"/>
                  </a:solidFill>
                  <a:latin typeface="Calibri"/>
                  <a:cs typeface="Calibri"/>
                </a:rPr>
                <a:t>nf</a:t>
              </a:r>
              <a:r>
                <a:rPr sz="1200" b="1" dirty="0">
                  <a:solidFill>
                    <a:srgbClr val="FFFFFF"/>
                  </a:solidFill>
                  <a:latin typeface="Calibri"/>
                  <a:cs typeface="Calibri"/>
                </a:rPr>
                <a:t>o</a:t>
              </a:r>
              <a:r>
                <a:rPr sz="1200" b="1" spc="5" dirty="0">
                  <a:solidFill>
                    <a:srgbClr val="FFFFFF"/>
                  </a:solidFill>
                  <a:latin typeface="Calibri"/>
                  <a:cs typeface="Calibri"/>
                </a:rPr>
                <a:t>r</a:t>
              </a:r>
              <a:r>
                <a:rPr sz="1200" b="1" spc="-5" dirty="0">
                  <a:solidFill>
                    <a:srgbClr val="FFFFFF"/>
                  </a:solidFill>
                  <a:latin typeface="Calibri"/>
                  <a:cs typeface="Calibri"/>
                </a:rPr>
                <a:t>m</a:t>
              </a:r>
              <a:r>
                <a:rPr sz="1200" b="1" spc="-20" dirty="0">
                  <a:solidFill>
                    <a:srgbClr val="FFFFFF"/>
                  </a:solidFill>
                  <a:latin typeface="Calibri"/>
                  <a:cs typeface="Calibri"/>
                </a:rPr>
                <a:t>a</a:t>
              </a:r>
              <a:r>
                <a:rPr sz="1200" b="1" dirty="0">
                  <a:solidFill>
                    <a:srgbClr val="FFFFFF"/>
                  </a:solidFill>
                  <a:latin typeface="Calibri"/>
                  <a:cs typeface="Calibri"/>
                </a:rPr>
                <a:t>t</a:t>
              </a:r>
              <a:r>
                <a:rPr sz="1200" b="1" spc="5" dirty="0">
                  <a:solidFill>
                    <a:srgbClr val="FFFFFF"/>
                  </a:solidFill>
                  <a:latin typeface="Calibri"/>
                  <a:cs typeface="Calibri"/>
                </a:rPr>
                <a:t>i</a:t>
              </a:r>
              <a:r>
                <a:rPr sz="1200" b="1" dirty="0">
                  <a:solidFill>
                    <a:srgbClr val="FFFFFF"/>
                  </a:solidFill>
                  <a:latin typeface="Calibri"/>
                  <a:cs typeface="Calibri"/>
                </a:rPr>
                <a:t>on  </a:t>
              </a:r>
              <a:r>
                <a:rPr sz="1200" b="1" spc="-5" dirty="0">
                  <a:solidFill>
                    <a:srgbClr val="FFFFFF"/>
                  </a:solidFill>
                  <a:latin typeface="Calibri"/>
                  <a:cs typeface="Calibri"/>
                </a:rPr>
                <a:t>explosion</a:t>
              </a:r>
              <a:endParaRPr sz="1200" dirty="0">
                <a:latin typeface="Calibri"/>
                <a:cs typeface="Calibri"/>
              </a:endParaRPr>
            </a:p>
          </p:txBody>
        </p:sp>
        <p:sp>
          <p:nvSpPr>
            <p:cNvPr id="9" name="object 9"/>
            <p:cNvSpPr txBox="1"/>
            <p:nvPr/>
          </p:nvSpPr>
          <p:spPr>
            <a:xfrm>
              <a:off x="8478672" y="5236045"/>
              <a:ext cx="795020" cy="333425"/>
            </a:xfrm>
            <a:prstGeom prst="rect">
              <a:avLst/>
            </a:prstGeom>
          </p:spPr>
          <p:txBody>
            <a:bodyPr vert="horz" wrap="square" lIns="0" tIns="0" rIns="0" bIns="0" rtlCol="0">
              <a:spAutoFit/>
            </a:bodyPr>
            <a:lstStyle/>
            <a:p>
              <a:pPr marL="12700" marR="5080" indent="60960">
                <a:lnSpc>
                  <a:spcPts val="1320"/>
                </a:lnSpc>
              </a:pPr>
              <a:r>
                <a:rPr sz="1200" b="1" spc="-5" dirty="0">
                  <a:solidFill>
                    <a:srgbClr val="FFFFFF"/>
                  </a:solidFill>
                  <a:latin typeface="Calibri"/>
                  <a:cs typeface="Calibri"/>
                </a:rPr>
                <a:t>Distrust </a:t>
              </a:r>
              <a:r>
                <a:rPr sz="1200" b="1" dirty="0">
                  <a:solidFill>
                    <a:srgbClr val="FFFFFF"/>
                  </a:solidFill>
                  <a:latin typeface="Calibri"/>
                  <a:cs typeface="Calibri"/>
                </a:rPr>
                <a:t>in  </a:t>
              </a:r>
              <a:r>
                <a:rPr sz="1200" b="1" spc="-20" dirty="0">
                  <a:solidFill>
                    <a:srgbClr val="FFFFFF"/>
                  </a:solidFill>
                  <a:latin typeface="Calibri"/>
                  <a:cs typeface="Calibri"/>
                </a:rPr>
                <a:t>g</a:t>
              </a:r>
              <a:r>
                <a:rPr sz="1200" b="1" dirty="0">
                  <a:solidFill>
                    <a:srgbClr val="FFFFFF"/>
                  </a:solidFill>
                  <a:latin typeface="Calibri"/>
                  <a:cs typeface="Calibri"/>
                </a:rPr>
                <a:t>o</a:t>
              </a:r>
              <a:r>
                <a:rPr sz="1200" b="1" spc="-20" dirty="0">
                  <a:solidFill>
                    <a:srgbClr val="FFFFFF"/>
                  </a:solidFill>
                  <a:latin typeface="Calibri"/>
                  <a:cs typeface="Calibri"/>
                </a:rPr>
                <a:t>v</a:t>
              </a:r>
              <a:r>
                <a:rPr sz="1200" b="1" spc="-5" dirty="0">
                  <a:solidFill>
                    <a:srgbClr val="FFFFFF"/>
                  </a:solidFill>
                  <a:latin typeface="Calibri"/>
                  <a:cs typeface="Calibri"/>
                </a:rPr>
                <a:t>e</a:t>
              </a:r>
              <a:r>
                <a:rPr sz="1200" b="1" spc="5" dirty="0">
                  <a:solidFill>
                    <a:srgbClr val="FFFFFF"/>
                  </a:solidFill>
                  <a:latin typeface="Calibri"/>
                  <a:cs typeface="Calibri"/>
                </a:rPr>
                <a:t>r</a:t>
              </a:r>
              <a:r>
                <a:rPr sz="1200" b="1" dirty="0">
                  <a:solidFill>
                    <a:srgbClr val="FFFFFF"/>
                  </a:solidFill>
                  <a:latin typeface="Calibri"/>
                  <a:cs typeface="Calibri"/>
                </a:rPr>
                <a:t>n</a:t>
              </a:r>
              <a:r>
                <a:rPr sz="1200" b="1" spc="-5" dirty="0">
                  <a:solidFill>
                    <a:srgbClr val="FFFFFF"/>
                  </a:solidFill>
                  <a:latin typeface="Calibri"/>
                  <a:cs typeface="Calibri"/>
                </a:rPr>
                <a:t>me</a:t>
              </a:r>
              <a:r>
                <a:rPr sz="1200" b="1" spc="-10" dirty="0">
                  <a:solidFill>
                    <a:srgbClr val="FFFFFF"/>
                  </a:solidFill>
                  <a:latin typeface="Calibri"/>
                  <a:cs typeface="Calibri"/>
                </a:rPr>
                <a:t>n</a:t>
              </a:r>
              <a:r>
                <a:rPr sz="1200" b="1" dirty="0">
                  <a:solidFill>
                    <a:srgbClr val="FFFFFF"/>
                  </a:solidFill>
                  <a:latin typeface="Calibri"/>
                  <a:cs typeface="Calibri"/>
                </a:rPr>
                <a:t>t</a:t>
              </a:r>
              <a:endParaRPr sz="1200" dirty="0">
                <a:latin typeface="Calibri"/>
                <a:cs typeface="Calibri"/>
              </a:endParaRPr>
            </a:p>
          </p:txBody>
        </p:sp>
        <p:sp>
          <p:nvSpPr>
            <p:cNvPr id="10" name="object 10"/>
            <p:cNvSpPr txBox="1"/>
            <p:nvPr/>
          </p:nvSpPr>
          <p:spPr>
            <a:xfrm>
              <a:off x="7179996" y="5681534"/>
              <a:ext cx="612775" cy="500137"/>
            </a:xfrm>
            <a:prstGeom prst="rect">
              <a:avLst/>
            </a:prstGeom>
          </p:spPr>
          <p:txBody>
            <a:bodyPr vert="horz" wrap="square" lIns="0" tIns="0" rIns="0" bIns="0" rtlCol="0">
              <a:spAutoFit/>
            </a:bodyPr>
            <a:lstStyle/>
            <a:p>
              <a:pPr marL="12700" marR="5080" algn="ctr">
                <a:lnSpc>
                  <a:spcPts val="1320"/>
                </a:lnSpc>
              </a:pPr>
              <a:r>
                <a:rPr sz="1200" b="1" spc="-5" dirty="0">
                  <a:solidFill>
                    <a:srgbClr val="FFFFFF"/>
                  </a:solidFill>
                  <a:latin typeface="Calibri"/>
                  <a:cs typeface="Calibri"/>
                </a:rPr>
                <a:t>De</a:t>
              </a:r>
              <a:r>
                <a:rPr sz="1200" b="1" dirty="0">
                  <a:solidFill>
                    <a:srgbClr val="FFFFFF"/>
                  </a:solidFill>
                  <a:latin typeface="Calibri"/>
                  <a:cs typeface="Calibri"/>
                </a:rPr>
                <a:t>c</a:t>
              </a:r>
              <a:r>
                <a:rPr sz="1200" b="1" spc="5" dirty="0">
                  <a:solidFill>
                    <a:srgbClr val="FFFFFF"/>
                  </a:solidFill>
                  <a:latin typeface="Calibri"/>
                  <a:cs typeface="Calibri"/>
                </a:rPr>
                <a:t>li</a:t>
              </a:r>
              <a:r>
                <a:rPr sz="1200" b="1" dirty="0">
                  <a:solidFill>
                    <a:srgbClr val="FFFFFF"/>
                  </a:solidFill>
                  <a:latin typeface="Calibri"/>
                  <a:cs typeface="Calibri"/>
                </a:rPr>
                <a:t>n</a:t>
              </a:r>
              <a:r>
                <a:rPr sz="1200" b="1" spc="5" dirty="0">
                  <a:solidFill>
                    <a:srgbClr val="FFFFFF"/>
                  </a:solidFill>
                  <a:latin typeface="Calibri"/>
                  <a:cs typeface="Calibri"/>
                </a:rPr>
                <a:t>i</a:t>
              </a:r>
              <a:r>
                <a:rPr sz="1200" b="1" dirty="0">
                  <a:solidFill>
                    <a:srgbClr val="FFFFFF"/>
                  </a:solidFill>
                  <a:latin typeface="Calibri"/>
                  <a:cs typeface="Calibri"/>
                </a:rPr>
                <a:t>ng  </a:t>
              </a:r>
              <a:r>
                <a:rPr sz="1200" b="1" spc="-10" dirty="0">
                  <a:solidFill>
                    <a:srgbClr val="FFFFFF"/>
                  </a:solidFill>
                  <a:latin typeface="Calibri"/>
                  <a:cs typeface="Calibri"/>
                </a:rPr>
                <a:t>r</a:t>
              </a:r>
              <a:r>
                <a:rPr sz="1200" b="1" spc="-5" dirty="0">
                  <a:solidFill>
                    <a:srgbClr val="FFFFFF"/>
                  </a:solidFill>
                  <a:latin typeface="Calibri"/>
                  <a:cs typeface="Calibri"/>
                </a:rPr>
                <a:t>e</a:t>
              </a:r>
              <a:r>
                <a:rPr sz="1200" b="1" dirty="0">
                  <a:solidFill>
                    <a:srgbClr val="FFFFFF"/>
                  </a:solidFill>
                  <a:latin typeface="Calibri"/>
                  <a:cs typeface="Calibri"/>
                </a:rPr>
                <a:t>sponse  </a:t>
              </a:r>
              <a:r>
                <a:rPr sz="1200" b="1" spc="-15" dirty="0">
                  <a:solidFill>
                    <a:srgbClr val="FFFFFF"/>
                  </a:solidFill>
                  <a:latin typeface="Calibri"/>
                  <a:cs typeface="Calibri"/>
                </a:rPr>
                <a:t>rates</a:t>
              </a:r>
              <a:endParaRPr sz="1200" dirty="0">
                <a:latin typeface="Calibri"/>
                <a:cs typeface="Calibri"/>
              </a:endParaRPr>
            </a:p>
          </p:txBody>
        </p:sp>
        <p:sp>
          <p:nvSpPr>
            <p:cNvPr id="11" name="object 11"/>
            <p:cNvSpPr txBox="1"/>
            <p:nvPr/>
          </p:nvSpPr>
          <p:spPr>
            <a:xfrm>
              <a:off x="5707914" y="5147730"/>
              <a:ext cx="780415" cy="500137"/>
            </a:xfrm>
            <a:prstGeom prst="rect">
              <a:avLst/>
            </a:prstGeom>
          </p:spPr>
          <p:txBody>
            <a:bodyPr vert="horz" wrap="square" lIns="0" tIns="0" rIns="0" bIns="0" rtlCol="0">
              <a:spAutoFit/>
            </a:bodyPr>
            <a:lstStyle/>
            <a:p>
              <a:pPr marL="12700" marR="5080" algn="ctr">
                <a:lnSpc>
                  <a:spcPts val="1320"/>
                </a:lnSpc>
              </a:pPr>
              <a:r>
                <a:rPr sz="1200" b="1" dirty="0">
                  <a:solidFill>
                    <a:srgbClr val="FFFFFF"/>
                  </a:solidFill>
                  <a:latin typeface="Calibri"/>
                  <a:cs typeface="Calibri"/>
                </a:rPr>
                <a:t>Inc</a:t>
              </a:r>
              <a:r>
                <a:rPr sz="1200" b="1" spc="-10" dirty="0">
                  <a:solidFill>
                    <a:srgbClr val="FFFFFF"/>
                  </a:solidFill>
                  <a:latin typeface="Calibri"/>
                  <a:cs typeface="Calibri"/>
                </a:rPr>
                <a:t>r</a:t>
              </a:r>
              <a:r>
                <a:rPr sz="1200" b="1" spc="-5" dirty="0">
                  <a:solidFill>
                    <a:srgbClr val="FFFFFF"/>
                  </a:solidFill>
                  <a:latin typeface="Calibri"/>
                  <a:cs typeface="Calibri"/>
                </a:rPr>
                <a:t>ea</a:t>
              </a:r>
              <a:r>
                <a:rPr sz="1200" b="1" dirty="0">
                  <a:solidFill>
                    <a:srgbClr val="FFFFFF"/>
                  </a:solidFill>
                  <a:latin typeface="Calibri"/>
                  <a:cs typeface="Calibri"/>
                </a:rPr>
                <a:t>s</a:t>
              </a:r>
              <a:r>
                <a:rPr sz="1200" b="1" spc="5" dirty="0">
                  <a:solidFill>
                    <a:srgbClr val="FFFFFF"/>
                  </a:solidFill>
                  <a:latin typeface="Calibri"/>
                  <a:cs typeface="Calibri"/>
                </a:rPr>
                <a:t>i</a:t>
              </a:r>
              <a:r>
                <a:rPr sz="1200" b="1" dirty="0">
                  <a:solidFill>
                    <a:srgbClr val="FFFFFF"/>
                  </a:solidFill>
                  <a:latin typeface="Calibri"/>
                  <a:cs typeface="Calibri"/>
                </a:rPr>
                <a:t>n</a:t>
              </a:r>
              <a:r>
                <a:rPr sz="1200" b="1" spc="-5" dirty="0">
                  <a:solidFill>
                    <a:srgbClr val="FFFFFF"/>
                  </a:solidFill>
                  <a:latin typeface="Calibri"/>
                  <a:cs typeface="Calibri"/>
                </a:rPr>
                <a:t>g</a:t>
              </a:r>
              <a:r>
                <a:rPr sz="1200" b="1" spc="5" dirty="0">
                  <a:solidFill>
                    <a:srgbClr val="FFFFFF"/>
                  </a:solidFill>
                  <a:latin typeface="Calibri"/>
                  <a:cs typeface="Calibri"/>
                </a:rPr>
                <a:t>l</a:t>
              </a:r>
              <a:r>
                <a:rPr sz="1200" b="1" dirty="0">
                  <a:solidFill>
                    <a:srgbClr val="FFFFFF"/>
                  </a:solidFill>
                  <a:latin typeface="Calibri"/>
                  <a:cs typeface="Calibri"/>
                </a:rPr>
                <a:t>y  </a:t>
              </a:r>
              <a:r>
                <a:rPr sz="1200" b="1" spc="-5" dirty="0">
                  <a:solidFill>
                    <a:srgbClr val="FFFFFF"/>
                  </a:solidFill>
                  <a:latin typeface="Calibri"/>
                  <a:cs typeface="Calibri"/>
                </a:rPr>
                <a:t>diverse  population</a:t>
              </a:r>
              <a:endParaRPr sz="1200" dirty="0">
                <a:latin typeface="Calibri"/>
                <a:cs typeface="Calibri"/>
              </a:endParaRPr>
            </a:p>
          </p:txBody>
        </p:sp>
        <p:sp>
          <p:nvSpPr>
            <p:cNvPr id="12" name="object 12"/>
            <p:cNvSpPr txBox="1"/>
            <p:nvPr/>
          </p:nvSpPr>
          <p:spPr>
            <a:xfrm>
              <a:off x="5073981" y="3634917"/>
              <a:ext cx="932815" cy="688340"/>
            </a:xfrm>
            <a:prstGeom prst="rect">
              <a:avLst/>
            </a:prstGeom>
          </p:spPr>
          <p:txBody>
            <a:bodyPr vert="horz" wrap="square" lIns="0" tIns="0" rIns="0" bIns="0" rtlCol="0">
              <a:spAutoFit/>
            </a:bodyPr>
            <a:lstStyle/>
            <a:p>
              <a:pPr marL="12700" marR="5080" indent="-2540" algn="ctr">
                <a:lnSpc>
                  <a:spcPts val="1320"/>
                </a:lnSpc>
              </a:pPr>
              <a:r>
                <a:rPr sz="1200" b="1" spc="-5" dirty="0">
                  <a:solidFill>
                    <a:srgbClr val="FFFFFF"/>
                  </a:solidFill>
                  <a:latin typeface="Calibri"/>
                  <a:cs typeface="Calibri"/>
                </a:rPr>
                <a:t>Informal,  complex</a:t>
              </a:r>
              <a:r>
                <a:rPr sz="1200" b="1" spc="-95" dirty="0">
                  <a:solidFill>
                    <a:srgbClr val="FFFFFF"/>
                  </a:solidFill>
                  <a:latin typeface="Calibri"/>
                  <a:cs typeface="Calibri"/>
                </a:rPr>
                <a:t> </a:t>
              </a:r>
              <a:r>
                <a:rPr sz="1200" b="1" dirty="0">
                  <a:solidFill>
                    <a:srgbClr val="FFFFFF"/>
                  </a:solidFill>
                  <a:latin typeface="Calibri"/>
                  <a:cs typeface="Calibri"/>
                </a:rPr>
                <a:t>living  </a:t>
              </a:r>
              <a:r>
                <a:rPr sz="1200" b="1" spc="-10" dirty="0">
                  <a:solidFill>
                    <a:srgbClr val="FFFFFF"/>
                  </a:solidFill>
                  <a:latin typeface="Calibri"/>
                  <a:cs typeface="Calibri"/>
                </a:rPr>
                <a:t>arrange-  </a:t>
              </a:r>
              <a:r>
                <a:rPr sz="1200" b="1" spc="-5" dirty="0">
                  <a:solidFill>
                    <a:srgbClr val="FFFFFF"/>
                  </a:solidFill>
                  <a:latin typeface="Calibri"/>
                  <a:cs typeface="Calibri"/>
                </a:rPr>
                <a:t>ments</a:t>
              </a:r>
              <a:endParaRPr sz="1200" dirty="0">
                <a:latin typeface="Calibri"/>
                <a:cs typeface="Calibri"/>
              </a:endParaRPr>
            </a:p>
          </p:txBody>
        </p:sp>
        <p:sp>
          <p:nvSpPr>
            <p:cNvPr id="13" name="object 13"/>
            <p:cNvSpPr txBox="1"/>
            <p:nvPr/>
          </p:nvSpPr>
          <p:spPr>
            <a:xfrm>
              <a:off x="5725172" y="2454263"/>
              <a:ext cx="721360" cy="333425"/>
            </a:xfrm>
            <a:prstGeom prst="rect">
              <a:avLst/>
            </a:prstGeom>
          </p:spPr>
          <p:txBody>
            <a:bodyPr vert="horz" wrap="square" lIns="0" tIns="0" rIns="0" bIns="0" rtlCol="0">
              <a:spAutoFit/>
            </a:bodyPr>
            <a:lstStyle/>
            <a:p>
              <a:pPr marL="12700" marR="5080" indent="63500">
                <a:lnSpc>
                  <a:spcPts val="1320"/>
                </a:lnSpc>
              </a:pPr>
              <a:r>
                <a:rPr sz="1200" b="1" dirty="0">
                  <a:solidFill>
                    <a:srgbClr val="FFFFFF"/>
                  </a:solidFill>
                  <a:latin typeface="Calibri"/>
                  <a:cs typeface="Calibri"/>
                </a:rPr>
                <a:t>A mobile  popu</a:t>
              </a:r>
              <a:r>
                <a:rPr sz="1200" b="1" spc="5" dirty="0">
                  <a:solidFill>
                    <a:srgbClr val="FFFFFF"/>
                  </a:solidFill>
                  <a:latin typeface="Calibri"/>
                  <a:cs typeface="Calibri"/>
                </a:rPr>
                <a:t>l</a:t>
              </a:r>
              <a:r>
                <a:rPr sz="1200" b="1" spc="-20" dirty="0">
                  <a:solidFill>
                    <a:srgbClr val="FFFFFF"/>
                  </a:solidFill>
                  <a:latin typeface="Calibri"/>
                  <a:cs typeface="Calibri"/>
                </a:rPr>
                <a:t>a</a:t>
              </a:r>
              <a:r>
                <a:rPr sz="1200" b="1" dirty="0">
                  <a:solidFill>
                    <a:srgbClr val="FFFFFF"/>
                  </a:solidFill>
                  <a:latin typeface="Calibri"/>
                  <a:cs typeface="Calibri"/>
                </a:rPr>
                <a:t>t</a:t>
              </a:r>
              <a:r>
                <a:rPr sz="1200" b="1" spc="5" dirty="0">
                  <a:solidFill>
                    <a:srgbClr val="FFFFFF"/>
                  </a:solidFill>
                  <a:latin typeface="Calibri"/>
                  <a:cs typeface="Calibri"/>
                </a:rPr>
                <a:t>i</a:t>
              </a:r>
              <a:r>
                <a:rPr sz="1200" b="1" dirty="0">
                  <a:solidFill>
                    <a:srgbClr val="FFFFFF"/>
                  </a:solidFill>
                  <a:latin typeface="Calibri"/>
                  <a:cs typeface="Calibri"/>
                </a:rPr>
                <a:t>on</a:t>
              </a:r>
              <a:endParaRPr sz="1200" dirty="0">
                <a:latin typeface="Calibri"/>
                <a:cs typeface="Calibri"/>
              </a:endParaRPr>
            </a:p>
          </p:txBody>
        </p:sp>
      </p:grpSp>
      <p:sp>
        <p:nvSpPr>
          <p:cNvPr id="14" name="object 14"/>
          <p:cNvSpPr txBox="1">
            <a:spLocks noGrp="1"/>
          </p:cNvSpPr>
          <p:nvPr>
            <p:ph type="title"/>
          </p:nvPr>
        </p:nvSpPr>
        <p:spPr>
          <a:xfrm>
            <a:off x="910329" y="570045"/>
            <a:ext cx="10972800" cy="997196"/>
          </a:xfrm>
          <a:prstGeom prst="rect">
            <a:avLst/>
          </a:prstGeom>
        </p:spPr>
        <p:txBody>
          <a:bodyPr vert="horz" wrap="square" lIns="0" tIns="0" rIns="0" bIns="0" rtlCol="0" anchor="ctr">
            <a:spAutoFit/>
          </a:bodyPr>
          <a:lstStyle/>
          <a:p>
            <a:pPr marL="12700"/>
            <a:r>
              <a:rPr sz="3600" spc="-5" dirty="0"/>
              <a:t>The Decennial</a:t>
            </a:r>
            <a:r>
              <a:rPr sz="3600" spc="-30" dirty="0"/>
              <a:t> </a:t>
            </a:r>
            <a:r>
              <a:rPr sz="3600" spc="-10" dirty="0"/>
              <a:t>Census</a:t>
            </a:r>
            <a:endParaRPr sz="3600" dirty="0"/>
          </a:p>
          <a:p>
            <a:pPr marL="12700">
              <a:spcBef>
                <a:spcPts val="25"/>
              </a:spcBef>
            </a:pPr>
            <a:r>
              <a:rPr sz="3600" spc="-5" dirty="0">
                <a:solidFill>
                  <a:srgbClr val="4F81BD"/>
                </a:solidFill>
              </a:rPr>
              <a:t>The 2020 Census</a:t>
            </a:r>
            <a:r>
              <a:rPr sz="3600" spc="-20" dirty="0">
                <a:solidFill>
                  <a:srgbClr val="4F81BD"/>
                </a:solidFill>
              </a:rPr>
              <a:t> </a:t>
            </a:r>
            <a:r>
              <a:rPr sz="3600" spc="-15" dirty="0">
                <a:solidFill>
                  <a:srgbClr val="4F81BD"/>
                </a:solidFill>
              </a:rPr>
              <a:t>Environment</a:t>
            </a:r>
            <a:endParaRPr sz="3600" dirty="0"/>
          </a:p>
        </p:txBody>
      </p:sp>
      <p:sp>
        <p:nvSpPr>
          <p:cNvPr id="15" name="Slide Number Placeholder 14">
            <a:extLst>
              <a:ext uri="{FF2B5EF4-FFF2-40B4-BE49-F238E27FC236}">
                <a16:creationId xmlns:a16="http://schemas.microsoft.com/office/drawing/2014/main" xmlns="" id="{6B0349F2-4B3C-4630-AF1A-6FDC309990CC}"/>
              </a:ext>
            </a:extLst>
          </p:cNvPr>
          <p:cNvSpPr>
            <a:spLocks noGrp="1"/>
          </p:cNvSpPr>
          <p:nvPr>
            <p:ph type="sldNum" sz="quarter" idx="12"/>
          </p:nvPr>
        </p:nvSpPr>
        <p:spPr/>
        <p:txBody>
          <a:bodyPr/>
          <a:lstStyle/>
          <a:p>
            <a:fld id="{24BFE6D4-27A9-4AE4-9EAE-AF75F97B179B}" type="slidenum">
              <a:rPr lang="en-US" smtClean="0"/>
              <a:t>28</a:t>
            </a:fld>
            <a:endParaRPr lang="en-US" dirty="0"/>
          </a:p>
        </p:txBody>
      </p:sp>
    </p:spTree>
    <p:extLst>
      <p:ext uri="{BB962C8B-B14F-4D97-AF65-F5344CB8AC3E}">
        <p14:creationId xmlns:p14="http://schemas.microsoft.com/office/powerpoint/2010/main" val="112603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A1BC7FF9-DA6C-4EBC-BB9B-910F74E39D7B}"/>
              </a:ext>
            </a:extLst>
          </p:cNvPr>
          <p:cNvSpPr>
            <a:spLocks noGrp="1"/>
          </p:cNvSpPr>
          <p:nvPr>
            <p:ph type="title"/>
          </p:nvPr>
        </p:nvSpPr>
        <p:spPr>
          <a:xfrm>
            <a:off x="4208953" y="422138"/>
            <a:ext cx="7150290" cy="3551782"/>
          </a:xfrm>
        </p:spPr>
        <p:txBody>
          <a:bodyPr/>
          <a:lstStyle/>
          <a:p>
            <a:pPr marL="0" indent="0"/>
            <a:r>
              <a:rPr lang="en-US" b="1" dirty="0"/>
              <a:t>ACTIVITY</a:t>
            </a:r>
            <a:br>
              <a:rPr lang="en-US" b="1" dirty="0"/>
            </a:br>
            <a:r>
              <a:rPr lang="en-US" b="1" dirty="0"/>
              <a:t>Create a Work Plan</a:t>
            </a:r>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29</a:t>
            </a:fld>
            <a:endParaRPr lang="en-US" dirty="0"/>
          </a:p>
        </p:txBody>
      </p:sp>
      <p:pic>
        <p:nvPicPr>
          <p:cNvPr id="5" name="Picture 2" descr="A close up of a sign&#10;&#10;Description generated with very high confidence">
            <a:extLst>
              <a:ext uri="{FF2B5EF4-FFF2-40B4-BE49-F238E27FC236}">
                <a16:creationId xmlns:a16="http://schemas.microsoft.com/office/drawing/2014/main" xmlns="" id="{480C7283-0004-40EA-A460-C4D57CADB821}"/>
              </a:ext>
            </a:extLst>
          </p:cNvPr>
          <p:cNvPicPr>
            <a:picLocks noChangeAspect="1"/>
          </p:cNvPicPr>
          <p:nvPr/>
        </p:nvPicPr>
        <p:blipFill rotWithShape="1">
          <a:blip r:embed="rId3"/>
          <a:srcRect l="6729" r="-1" b="-1"/>
          <a:stretch/>
        </p:blipFill>
        <p:spPr>
          <a:xfrm>
            <a:off x="8011131" y="3379114"/>
            <a:ext cx="2556936" cy="2797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55;p53">
            <a:extLst>
              <a:ext uri="{FF2B5EF4-FFF2-40B4-BE49-F238E27FC236}">
                <a16:creationId xmlns:a16="http://schemas.microsoft.com/office/drawing/2014/main" xmlns="" id="{84B1B974-0D7E-4AFC-A927-1DB047A7189D}"/>
              </a:ext>
            </a:extLst>
          </p:cNvPr>
          <p:cNvSpPr txBox="1">
            <a:spLocks/>
          </p:cNvSpPr>
          <p:nvPr/>
        </p:nvSpPr>
        <p:spPr>
          <a:xfrm>
            <a:off x="-3934726" y="15882"/>
            <a:ext cx="20159603" cy="1102500"/>
          </a:xfrm>
          <a:prstGeom prst="rect">
            <a:avLst/>
          </a:prstGeom>
          <a:noFill/>
          <a:ln>
            <a:noFill/>
          </a:ln>
        </p:spPr>
        <p:txBody>
          <a:bodyPr spcFirstLastPara="1" vert="horz" wrap="square" lIns="68575" tIns="34275" rIns="68575" bIns="34275" rtlCol="0" anchor="ctr" anchorCtr="0">
            <a:no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pPr algn="ctr">
              <a:spcBef>
                <a:spcPts val="0"/>
              </a:spcBef>
              <a:buClr>
                <a:schemeClr val="dk1"/>
              </a:buClr>
              <a:buSzPts val="3300"/>
              <a:buFont typeface="Calibri"/>
              <a:buNone/>
            </a:pPr>
            <a:r>
              <a:rPr lang="en-US" sz="3300" dirty="0">
                <a:ea typeface="Calibri"/>
                <a:cs typeface="Calibri"/>
                <a:sym typeface="Calibri"/>
              </a:rPr>
              <a:t>2020 Census Highlights</a:t>
            </a:r>
          </a:p>
        </p:txBody>
      </p:sp>
      <p:sp>
        <p:nvSpPr>
          <p:cNvPr id="4" name="Google Shape;256;p53">
            <a:extLst>
              <a:ext uri="{FF2B5EF4-FFF2-40B4-BE49-F238E27FC236}">
                <a16:creationId xmlns:a16="http://schemas.microsoft.com/office/drawing/2014/main" xmlns="" id="{68631D18-F1FD-4837-A731-7EF6FEECF1A0}"/>
              </a:ext>
            </a:extLst>
          </p:cNvPr>
          <p:cNvSpPr txBox="1">
            <a:spLocks/>
          </p:cNvSpPr>
          <p:nvPr/>
        </p:nvSpPr>
        <p:spPr>
          <a:xfrm>
            <a:off x="445841" y="888999"/>
            <a:ext cx="11299470" cy="4691994"/>
          </a:xfrm>
          <a:prstGeom prst="rect">
            <a:avLst/>
          </a:prstGeom>
          <a:solidFill>
            <a:schemeClr val="bg2">
              <a:lumMod val="75000"/>
            </a:schemeClr>
          </a:solidFill>
          <a:ln>
            <a:noFill/>
          </a:ln>
        </p:spPr>
        <p:txBody>
          <a:bodyPr spcFirstLastPara="1" wrap="square" lIns="68575" tIns="34275" rIns="68575" bIns="34275" anchor="t" anchorCtr="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0" indent="-241300">
              <a:lnSpc>
                <a:spcPct val="115000"/>
              </a:lnSpc>
              <a:spcBef>
                <a:spcPts val="0"/>
              </a:spcBef>
              <a:buClr>
                <a:schemeClr val="bg1"/>
              </a:buClr>
              <a:buSzPts val="1600"/>
              <a:buFont typeface="Open Sans"/>
              <a:buChar char="•"/>
            </a:pPr>
            <a:r>
              <a:rPr lang="en-US" sz="2400" dirty="0">
                <a:solidFill>
                  <a:schemeClr val="bg1"/>
                </a:solidFill>
                <a:latin typeface="Open Sans"/>
                <a:ea typeface="Open Sans"/>
                <a:cs typeface="Open Sans"/>
                <a:sym typeface="Open Sans"/>
              </a:rPr>
              <a:t>Mandated by Article 1, Section 2 of the U.S. Constitution, the Census determines congressional representation and is used for state and local redistricting.</a:t>
            </a:r>
          </a:p>
          <a:p>
            <a:pPr marL="254000" indent="-241300">
              <a:lnSpc>
                <a:spcPct val="115000"/>
              </a:lnSpc>
              <a:spcBef>
                <a:spcPts val="400"/>
              </a:spcBef>
              <a:buClr>
                <a:schemeClr val="bg1"/>
              </a:buClr>
              <a:buSzPts val="1600"/>
              <a:buFont typeface="Open Sans"/>
              <a:buChar char="•"/>
            </a:pPr>
            <a:r>
              <a:rPr lang="en-US" sz="2400" dirty="0">
                <a:solidFill>
                  <a:schemeClr val="bg1"/>
                </a:solidFill>
                <a:latin typeface="Open Sans"/>
                <a:ea typeface="Open Sans"/>
                <a:cs typeface="Open Sans"/>
                <a:sym typeface="Open Sans"/>
              </a:rPr>
              <a:t>Census Day is April 1, 2020.</a:t>
            </a:r>
          </a:p>
          <a:p>
            <a:pPr marL="254000" indent="-241300">
              <a:lnSpc>
                <a:spcPct val="115000"/>
              </a:lnSpc>
              <a:spcBef>
                <a:spcPts val="400"/>
              </a:spcBef>
              <a:buClr>
                <a:schemeClr val="bg1"/>
              </a:buClr>
              <a:buSzPts val="1600"/>
              <a:buFont typeface="Open Sans"/>
              <a:buChar char="•"/>
            </a:pPr>
            <a:r>
              <a:rPr lang="en-US" sz="2400" dirty="0">
                <a:solidFill>
                  <a:schemeClr val="bg1"/>
                </a:solidFill>
                <a:latin typeface="Open Sans"/>
                <a:ea typeface="Open Sans"/>
                <a:cs typeface="Open Sans"/>
                <a:sym typeface="Open Sans"/>
              </a:rPr>
              <a:t>The Census is the nation’s largest peacetime mobilization.</a:t>
            </a:r>
          </a:p>
          <a:p>
            <a:pPr marL="254000" indent="-241300">
              <a:lnSpc>
                <a:spcPct val="115000"/>
              </a:lnSpc>
              <a:spcBef>
                <a:spcPts val="400"/>
              </a:spcBef>
              <a:buClr>
                <a:schemeClr val="bg1"/>
              </a:buClr>
              <a:buSzPts val="1600"/>
              <a:buFont typeface="Arial"/>
              <a:buChar char="•"/>
            </a:pPr>
            <a:r>
              <a:rPr lang="en-US" sz="2400" dirty="0">
                <a:solidFill>
                  <a:schemeClr val="bg1"/>
                </a:solidFill>
                <a:latin typeface="Open Sans"/>
                <a:ea typeface="Open Sans"/>
                <a:cs typeface="Open Sans"/>
                <a:sym typeface="Open Sans"/>
              </a:rPr>
              <a:t>Respondent information is </a:t>
            </a:r>
            <a:r>
              <a:rPr lang="en-US" sz="2400" b="1" u="sng" dirty="0">
                <a:solidFill>
                  <a:schemeClr val="bg1"/>
                </a:solidFill>
                <a:latin typeface="Open Sans"/>
                <a:ea typeface="Open Sans"/>
                <a:cs typeface="Open Sans"/>
                <a:sym typeface="Open Sans"/>
              </a:rPr>
              <a:t>strictly confidential</a:t>
            </a:r>
            <a:r>
              <a:rPr lang="en-US" sz="2400" dirty="0">
                <a:solidFill>
                  <a:schemeClr val="bg1"/>
                </a:solidFill>
                <a:latin typeface="Open Sans"/>
                <a:ea typeface="Open Sans"/>
                <a:cs typeface="Open Sans"/>
                <a:sym typeface="Open Sans"/>
              </a:rPr>
              <a:t> by law.</a:t>
            </a:r>
          </a:p>
          <a:p>
            <a:pPr marL="254000" indent="-241300">
              <a:lnSpc>
                <a:spcPct val="115000"/>
              </a:lnSpc>
              <a:spcBef>
                <a:spcPts val="400"/>
              </a:spcBef>
              <a:buClr>
                <a:schemeClr val="bg1"/>
              </a:buClr>
              <a:buSzPts val="1600"/>
              <a:buFont typeface="Open Sans"/>
              <a:buChar char="•"/>
            </a:pPr>
            <a:r>
              <a:rPr lang="en-US" sz="2400" dirty="0">
                <a:solidFill>
                  <a:schemeClr val="bg1"/>
                </a:solidFill>
                <a:latin typeface="Open Sans"/>
                <a:ea typeface="Open Sans"/>
                <a:cs typeface="Open Sans"/>
                <a:sym typeface="Open Sans"/>
              </a:rPr>
              <a:t>Will include a number of key innovations: online response; telephone response; in addition to traditional paper response.</a:t>
            </a:r>
          </a:p>
          <a:p>
            <a:pPr marL="254000" indent="-241300">
              <a:lnSpc>
                <a:spcPct val="115000"/>
              </a:lnSpc>
              <a:spcBef>
                <a:spcPts val="400"/>
              </a:spcBef>
              <a:buClr>
                <a:schemeClr val="bg1"/>
              </a:buClr>
              <a:buSzPts val="1600"/>
              <a:buFont typeface="Open Sans"/>
              <a:buChar char="•"/>
            </a:pPr>
            <a:r>
              <a:rPr lang="en-US" sz="2400" dirty="0">
                <a:solidFill>
                  <a:schemeClr val="bg1"/>
                </a:solidFill>
                <a:latin typeface="Open Sans"/>
                <a:ea typeface="Open Sans"/>
                <a:cs typeface="Open Sans"/>
                <a:sym typeface="Open Sans"/>
              </a:rPr>
              <a:t>Helps to direct more than $675 billion annually in Federal funding.</a:t>
            </a:r>
          </a:p>
          <a:p>
            <a:pPr marL="254000" indent="-241300">
              <a:lnSpc>
                <a:spcPct val="115000"/>
              </a:lnSpc>
              <a:spcBef>
                <a:spcPts val="400"/>
              </a:spcBef>
              <a:buClr>
                <a:schemeClr val="bg1"/>
              </a:buClr>
              <a:buSzPts val="1600"/>
              <a:buFont typeface="Open Sans"/>
              <a:buChar char="•"/>
            </a:pPr>
            <a:r>
              <a:rPr lang="en-US" sz="2400" dirty="0">
                <a:solidFill>
                  <a:schemeClr val="bg1"/>
                </a:solidFill>
                <a:latin typeface="Open Sans"/>
                <a:ea typeface="Open Sans"/>
                <a:cs typeface="Open Sans"/>
                <a:sym typeface="Open Sans"/>
              </a:rPr>
              <a:t>Census data used by businesses, governments and civic organizations to inform decision-making.</a:t>
            </a:r>
          </a:p>
        </p:txBody>
      </p:sp>
    </p:spTree>
    <p:extLst>
      <p:ext uri="{BB962C8B-B14F-4D97-AF65-F5344CB8AC3E}">
        <p14:creationId xmlns:p14="http://schemas.microsoft.com/office/powerpoint/2010/main" val="3440446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158" y="365125"/>
            <a:ext cx="11137641" cy="777875"/>
          </a:xfrm>
        </p:spPr>
        <p:txBody>
          <a:bodyPr>
            <a:noAutofit/>
          </a:bodyPr>
          <a:lstStyle/>
          <a:p>
            <a:r>
              <a:rPr lang="en-US" sz="4900" dirty="0"/>
              <a:t>Components of a CCC Work Plan</a:t>
            </a:r>
          </a:p>
        </p:txBody>
      </p:sp>
      <p:sp>
        <p:nvSpPr>
          <p:cNvPr id="10" name="Content Placeholder 9">
            <a:extLst>
              <a:ext uri="{FF2B5EF4-FFF2-40B4-BE49-F238E27FC236}">
                <a16:creationId xmlns:a16="http://schemas.microsoft.com/office/drawing/2014/main" xmlns="" id="{4457C29A-5D78-4C19-BBE5-72025DD913D8}"/>
              </a:ext>
            </a:extLst>
          </p:cNvPr>
          <p:cNvSpPr>
            <a:spLocks noGrp="1"/>
          </p:cNvSpPr>
          <p:nvPr>
            <p:ph sz="half" idx="1"/>
          </p:nvPr>
        </p:nvSpPr>
        <p:spPr>
          <a:xfrm>
            <a:off x="597158" y="1371601"/>
            <a:ext cx="5041642" cy="4495800"/>
          </a:xfrm>
        </p:spPr>
        <p:txBody>
          <a:bodyPr>
            <a:normAutofit lnSpcReduction="10000"/>
          </a:bodyPr>
          <a:lstStyle/>
          <a:p>
            <a:pPr marL="0" indent="0">
              <a:spcBef>
                <a:spcPts val="1200"/>
              </a:spcBef>
              <a:buNone/>
            </a:pPr>
            <a:r>
              <a:rPr lang="en-US" b="1" dirty="0"/>
              <a:t>Overview</a:t>
            </a:r>
          </a:p>
          <a:p>
            <a:r>
              <a:rPr lang="en-US" dirty="0"/>
              <a:t>Summary of the goals and objectives of the CCC and description of the community</a:t>
            </a:r>
          </a:p>
          <a:p>
            <a:pPr marL="0" indent="0">
              <a:spcBef>
                <a:spcPts val="1200"/>
              </a:spcBef>
              <a:buNone/>
            </a:pPr>
            <a:r>
              <a:rPr lang="en-US" b="1" dirty="0"/>
              <a:t>Committee Structure</a:t>
            </a:r>
          </a:p>
          <a:p>
            <a:r>
              <a:rPr lang="en-US" dirty="0"/>
              <a:t>Identify the name of the CCC</a:t>
            </a:r>
          </a:p>
          <a:p>
            <a:r>
              <a:rPr lang="en-US" dirty="0"/>
              <a:t>Describe the structure of the committee</a:t>
            </a:r>
          </a:p>
          <a:p>
            <a:r>
              <a:rPr lang="en-US" dirty="0"/>
              <a:t>Develop strategies for reaching </a:t>
            </a:r>
            <a:br>
              <a:rPr lang="en-US" dirty="0"/>
            </a:br>
            <a:r>
              <a:rPr lang="en-US" dirty="0"/>
              <a:t>their objectives</a:t>
            </a:r>
          </a:p>
          <a:p>
            <a:pPr marL="0" indent="0">
              <a:spcBef>
                <a:spcPts val="1200"/>
              </a:spcBef>
              <a:buNone/>
            </a:pPr>
            <a:r>
              <a:rPr lang="en-US" b="1" dirty="0"/>
              <a:t>Timeline</a:t>
            </a:r>
          </a:p>
          <a:p>
            <a:r>
              <a:rPr lang="en-US" dirty="0"/>
              <a:t>Develop broad timetable of events and activities with dates</a:t>
            </a:r>
          </a:p>
          <a:p>
            <a:endParaRPr lang="en-US" dirty="0"/>
          </a:p>
        </p:txBody>
      </p:sp>
      <p:sp>
        <p:nvSpPr>
          <p:cNvPr id="11" name="Content Placeholder 10">
            <a:extLst>
              <a:ext uri="{FF2B5EF4-FFF2-40B4-BE49-F238E27FC236}">
                <a16:creationId xmlns:a16="http://schemas.microsoft.com/office/drawing/2014/main" xmlns="" id="{3942D554-F1F1-4B55-A70E-DC7E9F51C7B5}"/>
              </a:ext>
            </a:extLst>
          </p:cNvPr>
          <p:cNvSpPr>
            <a:spLocks noGrp="1"/>
          </p:cNvSpPr>
          <p:nvPr>
            <p:ph sz="half" idx="2"/>
          </p:nvPr>
        </p:nvSpPr>
        <p:spPr>
          <a:xfrm>
            <a:off x="6019800" y="1371601"/>
            <a:ext cx="4931735" cy="4495800"/>
          </a:xfrm>
        </p:spPr>
        <p:txBody>
          <a:bodyPr>
            <a:normAutofit lnSpcReduction="10000"/>
          </a:bodyPr>
          <a:lstStyle/>
          <a:p>
            <a:pPr marL="0" indent="0">
              <a:spcBef>
                <a:spcPts val="1200"/>
              </a:spcBef>
              <a:buNone/>
            </a:pPr>
            <a:r>
              <a:rPr lang="en-US" b="1" dirty="0"/>
              <a:t>Reporting</a:t>
            </a:r>
          </a:p>
          <a:p>
            <a:r>
              <a:rPr lang="en-US" dirty="0"/>
              <a:t>Include a report of subcommittee activities to the committee</a:t>
            </a:r>
          </a:p>
          <a:p>
            <a:r>
              <a:rPr lang="en-US" dirty="0"/>
              <a:t>Modify future activities as needed based on feedback</a:t>
            </a:r>
          </a:p>
          <a:p>
            <a:pPr marL="0" indent="0">
              <a:spcBef>
                <a:spcPts val="1200"/>
              </a:spcBef>
              <a:buNone/>
            </a:pPr>
            <a:r>
              <a:rPr lang="en-US" b="1" dirty="0"/>
              <a:t>Thank you</a:t>
            </a:r>
          </a:p>
          <a:p>
            <a:r>
              <a:rPr lang="en-US" dirty="0"/>
              <a:t>Include strategies for thanking committee members, the community and others who provide support</a:t>
            </a:r>
          </a:p>
          <a:p>
            <a:pPr marL="0" indent="0">
              <a:spcBef>
                <a:spcPts val="1200"/>
              </a:spcBef>
              <a:buNone/>
            </a:pPr>
            <a:r>
              <a:rPr lang="en-US" b="1" dirty="0"/>
              <a:t>Final Report</a:t>
            </a:r>
          </a:p>
          <a:p>
            <a:r>
              <a:rPr lang="en-US" dirty="0"/>
              <a:t>Prepare a final evaluation of your activities and successes to help the Census Bureau guide future committees</a:t>
            </a:r>
          </a:p>
        </p:txBody>
      </p:sp>
      <p:sp>
        <p:nvSpPr>
          <p:cNvPr id="4" name="object 4"/>
          <p:cNvSpPr txBox="1">
            <a:spLocks noGrp="1"/>
          </p:cNvSpPr>
          <p:nvPr>
            <p:ph type="sldNum" sz="quarter" idx="12"/>
          </p:nvPr>
        </p:nvSpPr>
        <p:spPr/>
        <p:txBody>
          <a:bodyPr/>
          <a:lstStyle/>
          <a:p>
            <a:fld id="{81D60167-4931-47E6-BA6A-407CBD079E47}"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760" y="533076"/>
            <a:ext cx="10988040" cy="777875"/>
          </a:xfrm>
        </p:spPr>
        <p:txBody>
          <a:bodyPr>
            <a:noAutofit/>
          </a:bodyPr>
          <a:lstStyle/>
          <a:p>
            <a:r>
              <a:rPr lang="en-US" sz="4400" dirty="0"/>
              <a:t>On the Road to 2020</a:t>
            </a:r>
          </a:p>
        </p:txBody>
      </p:sp>
      <p:sp>
        <p:nvSpPr>
          <p:cNvPr id="10" name="Content Placeholder 9">
            <a:extLst>
              <a:ext uri="{FF2B5EF4-FFF2-40B4-BE49-F238E27FC236}">
                <a16:creationId xmlns:a16="http://schemas.microsoft.com/office/drawing/2014/main" xmlns="" id="{890AF49A-5726-4F66-801C-C5968E4818D8}"/>
              </a:ext>
            </a:extLst>
          </p:cNvPr>
          <p:cNvSpPr>
            <a:spLocks noGrp="1"/>
          </p:cNvSpPr>
          <p:nvPr>
            <p:ph idx="1"/>
          </p:nvPr>
        </p:nvSpPr>
        <p:spPr>
          <a:xfrm>
            <a:off x="746760" y="1604864"/>
            <a:ext cx="9540240" cy="4110135"/>
          </a:xfrm>
        </p:spPr>
        <p:txBody>
          <a:bodyPr/>
          <a:lstStyle/>
          <a:p>
            <a:pPr marL="0" indent="0">
              <a:buNone/>
            </a:pPr>
            <a:r>
              <a:rPr lang="en-US" b="1" dirty="0"/>
              <a:t>Identifying Hard-to-Count Areas and Populations</a:t>
            </a:r>
          </a:p>
          <a:p>
            <a:r>
              <a:rPr lang="en-US" dirty="0"/>
              <a:t>Your CCC work plan should utilize the local knowledge of members and data of the makeup of the community</a:t>
            </a:r>
          </a:p>
          <a:p>
            <a:r>
              <a:rPr lang="en-US" dirty="0"/>
              <a:t>Data tools such as Response Outreach Area Mapper (ROAM) can provide assistance to the committee to identify predicted areas of low response at the community level</a:t>
            </a:r>
          </a:p>
          <a:p>
            <a:pPr marL="0" indent="0">
              <a:spcBef>
                <a:spcPts val="1800"/>
              </a:spcBef>
              <a:buNone/>
            </a:pPr>
            <a:r>
              <a:rPr lang="en-US" b="1" dirty="0"/>
              <a:t>Overview – Integrated Communication Campaign features:</a:t>
            </a:r>
          </a:p>
          <a:p>
            <a:r>
              <a:rPr lang="en-US" dirty="0"/>
              <a:t>Advertising, events, public relations and partnership activities</a:t>
            </a:r>
          </a:p>
          <a:p>
            <a:pPr marL="0" indent="0">
              <a:spcBef>
                <a:spcPts val="1800"/>
              </a:spcBef>
              <a:buNone/>
            </a:pPr>
            <a:r>
              <a:rPr lang="en-US" b="1" dirty="0"/>
              <a:t>Objective</a:t>
            </a:r>
          </a:p>
          <a:p>
            <a:r>
              <a:rPr lang="en-US" dirty="0"/>
              <a:t>To surround every household in the country with credible and memorable messages</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31</a:t>
            </a:fld>
            <a:endParaRPr lang="en-US" dirty="0"/>
          </a:p>
        </p:txBody>
      </p:sp>
    </p:spTree>
    <p:extLst>
      <p:ext uri="{BB962C8B-B14F-4D97-AF65-F5344CB8AC3E}">
        <p14:creationId xmlns:p14="http://schemas.microsoft.com/office/powerpoint/2010/main" val="639416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514292" y="513612"/>
            <a:ext cx="9894133" cy="1031216"/>
          </a:xfrm>
        </p:spPr>
        <p:txBody>
          <a:bodyPr anchor="b">
            <a:normAutofit/>
          </a:bodyPr>
          <a:lstStyle/>
          <a:p>
            <a:r>
              <a:rPr lang="en-US" sz="4200" dirty="0"/>
              <a:t>Effective committee activities used in 2010</a:t>
            </a:r>
          </a:p>
        </p:txBody>
      </p:sp>
      <p:pic>
        <p:nvPicPr>
          <p:cNvPr id="6" name="Picture 5">
            <a:extLst>
              <a:ext uri="{FF2B5EF4-FFF2-40B4-BE49-F238E27FC236}">
                <a16:creationId xmlns:a16="http://schemas.microsoft.com/office/drawing/2014/main" xmlns="" id="{B767CC76-8D4D-47D9-BC71-B8645D05A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993" y="2589086"/>
            <a:ext cx="4813982" cy="2755478"/>
          </a:xfrm>
          <a:prstGeom prst="rect">
            <a:avLst/>
          </a:prstGeom>
        </p:spPr>
      </p:pic>
      <p:sp>
        <p:nvSpPr>
          <p:cNvPr id="11" name="Freeform: Shape 10">
            <a:extLst>
              <a:ext uri="{FF2B5EF4-FFF2-40B4-BE49-F238E27FC236}">
                <a16:creationId xmlns:a16="http://schemas.microsoft.com/office/drawing/2014/main" xmlns="" id="{C607803A-4E99-444E-94F7-8785CDDF5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 name="Freeform: Shape 12">
            <a:extLst>
              <a:ext uri="{FF2B5EF4-FFF2-40B4-BE49-F238E27FC236}">
                <a16:creationId xmlns:a16="http://schemas.microsoft.com/office/drawing/2014/main" xmlns="" id="{2989BE6A-C309-418E-8ADD-1616A98057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txBox="1">
            <a:spLocks noGrp="1"/>
          </p:cNvSpPr>
          <p:nvPr>
            <p:ph idx="1"/>
          </p:nvPr>
        </p:nvSpPr>
        <p:spPr>
          <a:xfrm>
            <a:off x="7781373" y="2279151"/>
            <a:ext cx="3627063" cy="3387145"/>
          </a:xfrm>
        </p:spPr>
        <p:txBody>
          <a:bodyPr anchor="ctr">
            <a:normAutofit/>
          </a:bodyPr>
          <a:lstStyle/>
          <a:p>
            <a:pPr>
              <a:lnSpc>
                <a:spcPct val="90000"/>
              </a:lnSpc>
            </a:pPr>
            <a:r>
              <a:rPr lang="en-US" dirty="0"/>
              <a:t>Public Service Announcement (PSAs)</a:t>
            </a:r>
          </a:p>
          <a:p>
            <a:pPr>
              <a:lnSpc>
                <a:spcPct val="90000"/>
              </a:lnSpc>
            </a:pPr>
            <a:r>
              <a:rPr lang="en-US" dirty="0"/>
              <a:t>Advertising campaign</a:t>
            </a:r>
          </a:p>
          <a:p>
            <a:pPr>
              <a:lnSpc>
                <a:spcPct val="90000"/>
              </a:lnSpc>
            </a:pPr>
            <a:r>
              <a:rPr lang="en-US" dirty="0"/>
              <a:t>Banner, posters, billboards, advertising on benches</a:t>
            </a:r>
          </a:p>
          <a:p>
            <a:pPr>
              <a:lnSpc>
                <a:spcPct val="90000"/>
              </a:lnSpc>
            </a:pPr>
            <a:r>
              <a:rPr lang="en-US" dirty="0"/>
              <a:t>Print materials</a:t>
            </a:r>
          </a:p>
          <a:p>
            <a:pPr>
              <a:lnSpc>
                <a:spcPct val="90000"/>
              </a:lnSpc>
            </a:pPr>
            <a:r>
              <a:rPr lang="en-US" dirty="0"/>
              <a:t>Faith-based activities</a:t>
            </a:r>
          </a:p>
          <a:p>
            <a:pPr>
              <a:lnSpc>
                <a:spcPct val="90000"/>
              </a:lnSpc>
            </a:pPr>
            <a:r>
              <a:rPr lang="en-US" dirty="0"/>
              <a:t>Translation of materials</a:t>
            </a:r>
          </a:p>
          <a:p>
            <a:pPr>
              <a:lnSpc>
                <a:spcPct val="90000"/>
              </a:lnSpc>
            </a:pPr>
            <a:r>
              <a:rPr lang="en-US" dirty="0"/>
              <a:t>Local media coverage (including social media)</a:t>
            </a:r>
          </a:p>
        </p:txBody>
      </p:sp>
      <p:sp>
        <p:nvSpPr>
          <p:cNvPr id="4" name="object 4"/>
          <p:cNvSpPr txBox="1">
            <a:spLocks noGrp="1"/>
          </p:cNvSpPr>
          <p:nvPr>
            <p:ph type="sldNum" sz="quarter" idx="12"/>
          </p:nvPr>
        </p:nvSpPr>
        <p:spPr>
          <a:xfrm>
            <a:off x="8610600" y="6356350"/>
            <a:ext cx="2743200" cy="365125"/>
          </a:xfrm>
        </p:spPr>
        <p:txBody>
          <a:bodyPr>
            <a:normAutofit/>
          </a:bodyPr>
          <a:lstStyle/>
          <a:p>
            <a:pPr>
              <a:spcAft>
                <a:spcPts val="600"/>
              </a:spcAft>
            </a:pPr>
            <a:fld id="{81D60167-4931-47E6-BA6A-407CBD079E47}" type="slidenum">
              <a:rPr lang="en-US">
                <a:solidFill>
                  <a:prstClr val="black">
                    <a:tint val="75000"/>
                  </a:prstClr>
                </a:solidFill>
              </a:rPr>
              <a:pPr>
                <a:spcAft>
                  <a:spcPts val="600"/>
                </a:spcAft>
              </a:pPr>
              <a:t>32</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86534" y="389741"/>
            <a:ext cx="9977457" cy="926691"/>
          </a:xfrm>
          <a:prstGeom prst="rect">
            <a:avLst/>
          </a:prstGeom>
          <a:solidFill>
            <a:schemeClr val="bg1"/>
          </a:solidFill>
        </p:spPr>
        <p:txBody>
          <a:bodyPr anchor="ct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400" dirty="0">
                <a:solidFill>
                  <a:schemeClr val="tx2"/>
                </a:solidFill>
              </a:rPr>
              <a:t>Engaging Generations</a:t>
            </a:r>
          </a:p>
        </p:txBody>
      </p:sp>
      <p:sp>
        <p:nvSpPr>
          <p:cNvPr id="3" name="Slide Number Placeholder 2"/>
          <p:cNvSpPr>
            <a:spLocks noGrp="1"/>
          </p:cNvSpPr>
          <p:nvPr>
            <p:ph type="sldNum" sz="quarter" idx="12"/>
          </p:nvPr>
        </p:nvSpPr>
        <p:spPr>
          <a:xfrm>
            <a:off x="7309340" y="6356350"/>
            <a:ext cx="5345721" cy="365125"/>
          </a:xfrm>
        </p:spPr>
        <p:txBody>
          <a:bodyPr/>
          <a:lstStyle/>
          <a:p>
            <a:fld id="{4FAB73BC-B049-4115-A692-8D63A059BFB8}" type="slidenum">
              <a:rPr lang="en-US" smtClean="0">
                <a:solidFill>
                  <a:srgbClr val="205493"/>
                </a:solidFill>
              </a:rPr>
              <a:pPr/>
              <a:t>33</a:t>
            </a:fld>
            <a:endParaRPr lang="en-US" dirty="0">
              <a:solidFill>
                <a:srgbClr val="205493"/>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276475781"/>
              </p:ext>
            </p:extLst>
          </p:nvPr>
        </p:nvGraphicFramePr>
        <p:xfrm>
          <a:off x="896477" y="1874454"/>
          <a:ext cx="10661544" cy="2899180"/>
        </p:xfrm>
        <a:graphic>
          <a:graphicData uri="http://schemas.openxmlformats.org/drawingml/2006/table">
            <a:tbl>
              <a:tblPr firstRow="1" bandRow="1">
                <a:tableStyleId>{93296810-A885-4BE3-A3E7-6D5BEEA58F35}</a:tableStyleId>
              </a:tblPr>
              <a:tblGrid>
                <a:gridCol w="1759391">
                  <a:extLst>
                    <a:ext uri="{9D8B030D-6E8A-4147-A177-3AD203B41FA5}">
                      <a16:colId xmlns:a16="http://schemas.microsoft.com/office/drawing/2014/main" xmlns="" val="2763054231"/>
                    </a:ext>
                  </a:extLst>
                </a:gridCol>
                <a:gridCol w="1389774">
                  <a:extLst>
                    <a:ext uri="{9D8B030D-6E8A-4147-A177-3AD203B41FA5}">
                      <a16:colId xmlns:a16="http://schemas.microsoft.com/office/drawing/2014/main" xmlns="" val="2805228874"/>
                    </a:ext>
                  </a:extLst>
                </a:gridCol>
                <a:gridCol w="1474203">
                  <a:extLst>
                    <a:ext uri="{9D8B030D-6E8A-4147-A177-3AD203B41FA5}">
                      <a16:colId xmlns:a16="http://schemas.microsoft.com/office/drawing/2014/main" xmlns="" val="2861238568"/>
                    </a:ext>
                  </a:extLst>
                </a:gridCol>
                <a:gridCol w="1615567">
                  <a:extLst>
                    <a:ext uri="{9D8B030D-6E8A-4147-A177-3AD203B41FA5}">
                      <a16:colId xmlns:a16="http://schemas.microsoft.com/office/drawing/2014/main" xmlns="" val="1188698500"/>
                    </a:ext>
                  </a:extLst>
                </a:gridCol>
                <a:gridCol w="1474203">
                  <a:extLst>
                    <a:ext uri="{9D8B030D-6E8A-4147-A177-3AD203B41FA5}">
                      <a16:colId xmlns:a16="http://schemas.microsoft.com/office/drawing/2014/main" xmlns="" val="3583822793"/>
                    </a:ext>
                  </a:extLst>
                </a:gridCol>
                <a:gridCol w="1474203">
                  <a:extLst>
                    <a:ext uri="{9D8B030D-6E8A-4147-A177-3AD203B41FA5}">
                      <a16:colId xmlns:a16="http://schemas.microsoft.com/office/drawing/2014/main" xmlns="" val="3708755263"/>
                    </a:ext>
                  </a:extLst>
                </a:gridCol>
                <a:gridCol w="1474203">
                  <a:extLst>
                    <a:ext uri="{9D8B030D-6E8A-4147-A177-3AD203B41FA5}">
                      <a16:colId xmlns:a16="http://schemas.microsoft.com/office/drawing/2014/main" xmlns="" val="4129181257"/>
                    </a:ext>
                  </a:extLst>
                </a:gridCol>
              </a:tblGrid>
              <a:tr h="724795">
                <a:tc>
                  <a:txBody>
                    <a:bodyPr/>
                    <a:lstStyle/>
                    <a:p>
                      <a:pPr algn="ctr"/>
                      <a:r>
                        <a:rPr lang="en-US" sz="1600" dirty="0"/>
                        <a:t>Generation</a:t>
                      </a:r>
                      <a:endParaRPr lang="en-US" sz="1600" dirty="0">
                        <a:latin typeface="Cambria" panose="02040503050406030204" pitchFamily="18" charset="0"/>
                      </a:endParaRPr>
                    </a:p>
                  </a:txBody>
                  <a:tcPr anchor="ctr"/>
                </a:tc>
                <a:tc>
                  <a:txBody>
                    <a:bodyPr/>
                    <a:lstStyle/>
                    <a:p>
                      <a:pPr algn="ctr"/>
                      <a:r>
                        <a:rPr lang="en-US" sz="1600" dirty="0"/>
                        <a:t>Silent Generation</a:t>
                      </a:r>
                      <a:endParaRPr lang="en-US" sz="1600" dirty="0">
                        <a:latin typeface="Cambria" panose="02040503050406030204" pitchFamily="18" charset="0"/>
                      </a:endParaRPr>
                    </a:p>
                  </a:txBody>
                  <a:tcPr anchor="ctr"/>
                </a:tc>
                <a:tc>
                  <a:txBody>
                    <a:bodyPr/>
                    <a:lstStyle/>
                    <a:p>
                      <a:pPr algn="ctr"/>
                      <a:r>
                        <a:rPr lang="en-US" sz="1600" dirty="0"/>
                        <a:t>Baby Boomer</a:t>
                      </a:r>
                      <a:endParaRPr lang="en-US" sz="1600" dirty="0">
                        <a:latin typeface="Cambria" panose="02040503050406030204" pitchFamily="18" charset="0"/>
                      </a:endParaRPr>
                    </a:p>
                  </a:txBody>
                  <a:tcPr anchor="ctr"/>
                </a:tc>
                <a:tc>
                  <a:txBody>
                    <a:bodyPr/>
                    <a:lstStyle/>
                    <a:p>
                      <a:pPr algn="ctr"/>
                      <a:r>
                        <a:rPr lang="en-US" sz="1600" dirty="0"/>
                        <a:t>Gen X</a:t>
                      </a:r>
                    </a:p>
                    <a:p>
                      <a:pPr algn="ctr"/>
                      <a:r>
                        <a:rPr lang="en-US" sz="1600" dirty="0"/>
                        <a:t>(Baby Busters)</a:t>
                      </a:r>
                      <a:endParaRPr lang="en-US" sz="1600" dirty="0">
                        <a:latin typeface="Cambria" panose="02040503050406030204" pitchFamily="18" charset="0"/>
                      </a:endParaRPr>
                    </a:p>
                  </a:txBody>
                  <a:tcPr anchor="ctr"/>
                </a:tc>
                <a:tc>
                  <a:txBody>
                    <a:bodyPr/>
                    <a:lstStyle/>
                    <a:p>
                      <a:pPr algn="ctr"/>
                      <a:r>
                        <a:rPr lang="en-US" sz="1600" dirty="0"/>
                        <a:t>Millennials</a:t>
                      </a:r>
                      <a:endParaRPr lang="en-US" sz="1600" dirty="0">
                        <a:latin typeface="Cambria" panose="02040503050406030204" pitchFamily="18" charset="0"/>
                      </a:endParaRPr>
                    </a:p>
                  </a:txBody>
                  <a:tcPr anchor="ctr"/>
                </a:tc>
                <a:tc>
                  <a:txBody>
                    <a:bodyPr/>
                    <a:lstStyle/>
                    <a:p>
                      <a:pPr algn="ctr"/>
                      <a:r>
                        <a:rPr lang="en-US" sz="1600" dirty="0"/>
                        <a:t>Millennials (Gen Y)</a:t>
                      </a:r>
                      <a:endParaRPr lang="en-US" sz="1600" dirty="0">
                        <a:latin typeface="Cambria" panose="02040503050406030204" pitchFamily="18" charset="0"/>
                      </a:endParaRPr>
                    </a:p>
                  </a:txBody>
                  <a:tcPr anchor="ctr"/>
                </a:tc>
                <a:tc>
                  <a:txBody>
                    <a:bodyPr/>
                    <a:lstStyle/>
                    <a:p>
                      <a:pPr algn="ctr"/>
                      <a:r>
                        <a:rPr lang="en-US" sz="1600" dirty="0"/>
                        <a:t>iGen</a:t>
                      </a:r>
                    </a:p>
                    <a:p>
                      <a:pPr algn="ctr"/>
                      <a:r>
                        <a:rPr lang="en-US" sz="1600" dirty="0"/>
                        <a:t>(Genz Z, Wii)</a:t>
                      </a:r>
                      <a:endParaRPr lang="en-US" sz="1600" dirty="0">
                        <a:latin typeface="Cambria" panose="02040503050406030204" pitchFamily="18" charset="0"/>
                      </a:endParaRPr>
                    </a:p>
                  </a:txBody>
                  <a:tcPr anchor="ctr"/>
                </a:tc>
                <a:extLst>
                  <a:ext uri="{0D108BD9-81ED-4DB2-BD59-A6C34878D82A}">
                    <a16:rowId xmlns:a16="http://schemas.microsoft.com/office/drawing/2014/main" xmlns="" val="2887453968"/>
                  </a:ext>
                </a:extLst>
              </a:tr>
              <a:tr h="724795">
                <a:tc>
                  <a:txBody>
                    <a:bodyPr/>
                    <a:lstStyle/>
                    <a:p>
                      <a:pPr algn="ctr"/>
                      <a:r>
                        <a:rPr lang="en-US" sz="1500" dirty="0"/>
                        <a:t>Birth</a:t>
                      </a:r>
                      <a:r>
                        <a:rPr lang="en-US" sz="1500" baseline="0" dirty="0"/>
                        <a:t> Years</a:t>
                      </a:r>
                      <a:endParaRPr lang="en-US" sz="1500" b="1" dirty="0">
                        <a:latin typeface="Cambria" panose="02040503050406030204" pitchFamily="18" charset="0"/>
                      </a:endParaRPr>
                    </a:p>
                  </a:txBody>
                  <a:tcPr anchor="ctr"/>
                </a:tc>
                <a:tc>
                  <a:txBody>
                    <a:bodyPr/>
                    <a:lstStyle/>
                    <a:p>
                      <a:pPr algn="ctr"/>
                      <a:r>
                        <a:rPr lang="en-US" sz="1500" dirty="0"/>
                        <a:t>1925-1942</a:t>
                      </a:r>
                      <a:endParaRPr lang="en-US" sz="1500" dirty="0">
                        <a:latin typeface="Cambria" panose="02040503050406030204" pitchFamily="18" charset="0"/>
                      </a:endParaRPr>
                    </a:p>
                  </a:txBody>
                  <a:tcPr anchor="ctr"/>
                </a:tc>
                <a:tc>
                  <a:txBody>
                    <a:bodyPr/>
                    <a:lstStyle/>
                    <a:p>
                      <a:pPr algn="ctr"/>
                      <a:r>
                        <a:rPr lang="en-US" sz="1500" dirty="0"/>
                        <a:t>1943-1964</a:t>
                      </a:r>
                      <a:endParaRPr lang="en-US" sz="1500" dirty="0">
                        <a:latin typeface="Cambria" panose="02040503050406030204" pitchFamily="18" charset="0"/>
                      </a:endParaRPr>
                    </a:p>
                  </a:txBody>
                  <a:tcPr anchor="ctr"/>
                </a:tc>
                <a:tc>
                  <a:txBody>
                    <a:bodyPr/>
                    <a:lstStyle/>
                    <a:p>
                      <a:pPr algn="ctr"/>
                      <a:r>
                        <a:rPr lang="en-US" sz="1500" dirty="0"/>
                        <a:t>1965-1979</a:t>
                      </a:r>
                      <a:endParaRPr lang="en-US" sz="1500" dirty="0">
                        <a:latin typeface="Cambria" panose="02040503050406030204" pitchFamily="18" charset="0"/>
                      </a:endParaRPr>
                    </a:p>
                  </a:txBody>
                  <a:tcPr anchor="ctr"/>
                </a:tc>
                <a:tc>
                  <a:txBody>
                    <a:bodyPr/>
                    <a:lstStyle/>
                    <a:p>
                      <a:pPr algn="ctr"/>
                      <a:r>
                        <a:rPr lang="en-US" sz="1500" dirty="0"/>
                        <a:t>1980-2000</a:t>
                      </a:r>
                      <a:endParaRPr lang="en-US" sz="1500" dirty="0">
                        <a:latin typeface="Cambria" panose="02040503050406030204" pitchFamily="18" charset="0"/>
                      </a:endParaRPr>
                    </a:p>
                  </a:txBody>
                  <a:tcPr anchor="ctr"/>
                </a:tc>
                <a:tc>
                  <a:txBody>
                    <a:bodyPr/>
                    <a:lstStyle/>
                    <a:p>
                      <a:pPr algn="ctr"/>
                      <a:r>
                        <a:rPr lang="en-US" sz="1500" dirty="0"/>
                        <a:t>1994-2001</a:t>
                      </a:r>
                      <a:endParaRPr lang="en-US" sz="1500" dirty="0">
                        <a:latin typeface="Cambria" panose="02040503050406030204" pitchFamily="18" charset="0"/>
                      </a:endParaRPr>
                    </a:p>
                  </a:txBody>
                  <a:tcPr anchor="ctr"/>
                </a:tc>
                <a:tc>
                  <a:txBody>
                    <a:bodyPr/>
                    <a:lstStyle/>
                    <a:p>
                      <a:pPr algn="ctr"/>
                      <a:r>
                        <a:rPr lang="en-US" sz="1500" dirty="0"/>
                        <a:t>1995-2012</a:t>
                      </a:r>
                      <a:endParaRPr lang="en-US" sz="1500" dirty="0">
                        <a:latin typeface="Cambria" panose="02040503050406030204" pitchFamily="18" charset="0"/>
                      </a:endParaRPr>
                    </a:p>
                  </a:txBody>
                  <a:tcPr anchor="ctr"/>
                </a:tc>
                <a:extLst>
                  <a:ext uri="{0D108BD9-81ED-4DB2-BD59-A6C34878D82A}">
                    <a16:rowId xmlns:a16="http://schemas.microsoft.com/office/drawing/2014/main" xmlns="" val="2397681809"/>
                  </a:ext>
                </a:extLst>
              </a:tr>
              <a:tr h="724795">
                <a:tc>
                  <a:txBody>
                    <a:bodyPr/>
                    <a:lstStyle/>
                    <a:p>
                      <a:pPr algn="ctr"/>
                      <a:r>
                        <a:rPr lang="en-US" sz="1500" dirty="0"/>
                        <a:t>Current Age</a:t>
                      </a:r>
                      <a:endParaRPr lang="en-US" sz="1500" b="1" dirty="0">
                        <a:latin typeface="Cambria" panose="02040503050406030204" pitchFamily="18" charset="0"/>
                      </a:endParaRPr>
                    </a:p>
                  </a:txBody>
                  <a:tcPr anchor="ctr"/>
                </a:tc>
                <a:tc>
                  <a:txBody>
                    <a:bodyPr/>
                    <a:lstStyle/>
                    <a:p>
                      <a:pPr algn="ctr"/>
                      <a:r>
                        <a:rPr lang="en-US" sz="1500" dirty="0"/>
                        <a:t>72-93</a:t>
                      </a:r>
                      <a:endParaRPr lang="en-US" sz="1500" dirty="0">
                        <a:latin typeface="Cambria" panose="02040503050406030204" pitchFamily="18" charset="0"/>
                      </a:endParaRPr>
                    </a:p>
                  </a:txBody>
                  <a:tcPr anchor="ctr"/>
                </a:tc>
                <a:tc>
                  <a:txBody>
                    <a:bodyPr/>
                    <a:lstStyle/>
                    <a:p>
                      <a:pPr algn="ctr"/>
                      <a:r>
                        <a:rPr lang="en-US" sz="1500" dirty="0"/>
                        <a:t>54-72</a:t>
                      </a:r>
                      <a:endParaRPr lang="en-US" sz="1500" dirty="0">
                        <a:latin typeface="Cambria" panose="02040503050406030204" pitchFamily="18" charset="0"/>
                      </a:endParaRPr>
                    </a:p>
                  </a:txBody>
                  <a:tcPr anchor="ctr"/>
                </a:tc>
                <a:tc>
                  <a:txBody>
                    <a:bodyPr/>
                    <a:lstStyle/>
                    <a:p>
                      <a:pPr algn="ctr"/>
                      <a:r>
                        <a:rPr lang="en-US" sz="1500" dirty="0"/>
                        <a:t>39-53</a:t>
                      </a:r>
                      <a:endParaRPr lang="en-US" sz="1500" dirty="0">
                        <a:latin typeface="Cambria" panose="02040503050406030204" pitchFamily="18" charset="0"/>
                      </a:endParaRPr>
                    </a:p>
                  </a:txBody>
                  <a:tcPr anchor="ctr"/>
                </a:tc>
                <a:tc>
                  <a:txBody>
                    <a:bodyPr/>
                    <a:lstStyle/>
                    <a:p>
                      <a:pPr algn="ctr"/>
                      <a:r>
                        <a:rPr lang="en-US" sz="1500" dirty="0"/>
                        <a:t>18-38</a:t>
                      </a:r>
                      <a:endParaRPr lang="en-US" sz="1500" dirty="0">
                        <a:latin typeface="Cambria" panose="02040503050406030204" pitchFamily="18" charset="0"/>
                      </a:endParaRPr>
                    </a:p>
                  </a:txBody>
                  <a:tcPr anchor="ctr"/>
                </a:tc>
                <a:tc>
                  <a:txBody>
                    <a:bodyPr/>
                    <a:lstStyle/>
                    <a:p>
                      <a:pPr algn="ctr"/>
                      <a:r>
                        <a:rPr lang="en-US" sz="1500" dirty="0"/>
                        <a:t>17-24</a:t>
                      </a:r>
                      <a:endParaRPr lang="en-US" sz="1500" dirty="0">
                        <a:latin typeface="Cambria" panose="02040503050406030204" pitchFamily="18" charset="0"/>
                      </a:endParaRPr>
                    </a:p>
                  </a:txBody>
                  <a:tcPr anchor="ctr"/>
                </a:tc>
                <a:tc>
                  <a:txBody>
                    <a:bodyPr/>
                    <a:lstStyle/>
                    <a:p>
                      <a:pPr algn="ctr"/>
                      <a:r>
                        <a:rPr lang="en-US" sz="1500" dirty="0"/>
                        <a:t>6-23</a:t>
                      </a:r>
                      <a:endParaRPr lang="en-US" sz="1500" dirty="0">
                        <a:latin typeface="Cambria" panose="02040503050406030204" pitchFamily="18" charset="0"/>
                      </a:endParaRPr>
                    </a:p>
                  </a:txBody>
                  <a:tcPr anchor="ctr"/>
                </a:tc>
                <a:extLst>
                  <a:ext uri="{0D108BD9-81ED-4DB2-BD59-A6C34878D82A}">
                    <a16:rowId xmlns:a16="http://schemas.microsoft.com/office/drawing/2014/main" xmlns="" val="3887199774"/>
                  </a:ext>
                </a:extLst>
              </a:tr>
              <a:tr h="724795">
                <a:tc>
                  <a:txBody>
                    <a:bodyPr/>
                    <a:lstStyle/>
                    <a:p>
                      <a:pPr algn="ctr"/>
                      <a:r>
                        <a:rPr lang="en-US" sz="1500" dirty="0"/>
                        <a:t>Modes of Communication</a:t>
                      </a:r>
                      <a:endParaRPr lang="en-US" sz="1500" b="1" dirty="0">
                        <a:latin typeface="Cambria" panose="02040503050406030204" pitchFamily="18" charset="0"/>
                      </a:endParaRPr>
                    </a:p>
                  </a:txBody>
                  <a:tcPr anchor="ctr"/>
                </a:tc>
                <a:tc>
                  <a:txBody>
                    <a:bodyPr/>
                    <a:lstStyle/>
                    <a:p>
                      <a:pPr algn="ctr"/>
                      <a:r>
                        <a:rPr lang="en-US" sz="1500" dirty="0"/>
                        <a:t>In</a:t>
                      </a:r>
                      <a:r>
                        <a:rPr lang="en-US" sz="1500" baseline="0" dirty="0"/>
                        <a:t> Person, (Postal) Mail</a:t>
                      </a:r>
                      <a:endParaRPr lang="en-US" sz="1500" dirty="0">
                        <a:latin typeface="Cambria" panose="02040503050406030204" pitchFamily="18" charset="0"/>
                      </a:endParaRPr>
                    </a:p>
                  </a:txBody>
                  <a:tcPr anchor="ctr"/>
                </a:tc>
                <a:tc>
                  <a:txBody>
                    <a:bodyPr/>
                    <a:lstStyle/>
                    <a:p>
                      <a:pPr algn="ctr"/>
                      <a:r>
                        <a:rPr lang="en-US" sz="1500" dirty="0"/>
                        <a:t>In Person, Postal,</a:t>
                      </a:r>
                      <a:r>
                        <a:rPr lang="en-US" sz="1500" baseline="0" dirty="0"/>
                        <a:t> Email</a:t>
                      </a:r>
                      <a:endParaRPr lang="en-US" sz="1500" dirty="0">
                        <a:latin typeface="Cambria" panose="02040503050406030204" pitchFamily="18" charset="0"/>
                      </a:endParaRPr>
                    </a:p>
                  </a:txBody>
                  <a:tcPr anchor="ctr"/>
                </a:tc>
                <a:tc>
                  <a:txBody>
                    <a:bodyPr/>
                    <a:lstStyle/>
                    <a:p>
                      <a:pPr algn="ctr"/>
                      <a:r>
                        <a:rPr lang="en-US" sz="1500" dirty="0"/>
                        <a:t>Email, Text</a:t>
                      </a:r>
                      <a:endParaRPr lang="en-US" sz="1500" dirty="0">
                        <a:latin typeface="Cambria" panose="02040503050406030204" pitchFamily="18" charset="0"/>
                      </a:endParaRPr>
                    </a:p>
                  </a:txBody>
                  <a:tcPr anchor="ctr"/>
                </a:tc>
                <a:tc>
                  <a:txBody>
                    <a:bodyPr/>
                    <a:lstStyle/>
                    <a:p>
                      <a:pPr algn="ctr"/>
                      <a:r>
                        <a:rPr lang="en-US" sz="1500" dirty="0"/>
                        <a:t>Text, Email</a:t>
                      </a:r>
                      <a:endParaRPr lang="en-US" sz="1500" dirty="0">
                        <a:latin typeface="Cambria" panose="02040503050406030204" pitchFamily="18" charset="0"/>
                      </a:endParaRPr>
                    </a:p>
                  </a:txBody>
                  <a:tcPr anchor="ctr"/>
                </a:tc>
                <a:tc>
                  <a:txBody>
                    <a:bodyPr/>
                    <a:lstStyle/>
                    <a:p>
                      <a:pPr algn="ctr"/>
                      <a:r>
                        <a:rPr lang="en-US" sz="1500" dirty="0"/>
                        <a:t>Text</a:t>
                      </a:r>
                      <a:endParaRPr lang="en-US" sz="1500" dirty="0">
                        <a:latin typeface="Cambria" panose="02040503050406030204" pitchFamily="18" charset="0"/>
                      </a:endParaRPr>
                    </a:p>
                  </a:txBody>
                  <a:tcPr anchor="ctr"/>
                </a:tc>
                <a:tc>
                  <a:txBody>
                    <a:bodyPr/>
                    <a:lstStyle/>
                    <a:p>
                      <a:pPr algn="ctr"/>
                      <a:r>
                        <a:rPr lang="en-US" sz="1500" dirty="0"/>
                        <a:t>Text, Social Media</a:t>
                      </a:r>
                      <a:endParaRPr lang="en-US" sz="1500" dirty="0">
                        <a:latin typeface="Cambria" panose="02040503050406030204" pitchFamily="18" charset="0"/>
                      </a:endParaRPr>
                    </a:p>
                  </a:txBody>
                  <a:tcPr anchor="ctr"/>
                </a:tc>
                <a:extLst>
                  <a:ext uri="{0D108BD9-81ED-4DB2-BD59-A6C34878D82A}">
                    <a16:rowId xmlns:a16="http://schemas.microsoft.com/office/drawing/2014/main" xmlns="" val="2714479589"/>
                  </a:ext>
                </a:extLst>
              </a:tr>
            </a:tbl>
          </a:graphicData>
        </a:graphic>
      </p:graphicFrame>
      <p:sp>
        <p:nvSpPr>
          <p:cNvPr id="8" name="TextBox 7"/>
          <p:cNvSpPr txBox="1"/>
          <p:nvPr/>
        </p:nvSpPr>
        <p:spPr>
          <a:xfrm>
            <a:off x="4147642" y="5211042"/>
            <a:ext cx="7410379" cy="276999"/>
          </a:xfrm>
          <a:prstGeom prst="rect">
            <a:avLst/>
          </a:prstGeom>
          <a:noFill/>
        </p:spPr>
        <p:txBody>
          <a:bodyPr wrap="square" rtlCol="0">
            <a:spAutoFit/>
          </a:bodyPr>
          <a:lstStyle/>
          <a:p>
            <a:pPr algn="r"/>
            <a:r>
              <a:rPr lang="en-US" sz="1200" dirty="0">
                <a:solidFill>
                  <a:schemeClr val="bg1"/>
                </a:solidFill>
              </a:rPr>
              <a:t>https://www.npr.org/2014/10/06/349316543/don-t-label-me-origins-of-generational-names-and-why-we-use-them</a:t>
            </a:r>
            <a:endParaRPr lang="en-US" sz="1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343567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26910-CE46-4EB1-B824-364970C48D37}"/>
              </a:ext>
            </a:extLst>
          </p:cNvPr>
          <p:cNvSpPr>
            <a:spLocks noGrp="1"/>
          </p:cNvSpPr>
          <p:nvPr>
            <p:ph type="title"/>
          </p:nvPr>
        </p:nvSpPr>
        <p:spPr>
          <a:xfrm>
            <a:off x="838200" y="0"/>
            <a:ext cx="10515600" cy="1325563"/>
          </a:xfrm>
          <a:noFill/>
        </p:spPr>
        <p:txBody>
          <a:bodyPr>
            <a:normAutofit/>
          </a:bodyPr>
          <a:lstStyle/>
          <a:p>
            <a:r>
              <a:rPr lang="en-US" sz="3600" dirty="0"/>
              <a:t/>
            </a:r>
            <a:br>
              <a:rPr lang="en-US" sz="3600" dirty="0"/>
            </a:br>
            <a:r>
              <a:rPr lang="en-US" sz="3600" dirty="0"/>
              <a:t>ACTIVITY: What Do You Know About Your Community?</a:t>
            </a:r>
          </a:p>
        </p:txBody>
      </p:sp>
      <p:sp>
        <p:nvSpPr>
          <p:cNvPr id="3" name="Content Placeholder 2">
            <a:extLst>
              <a:ext uri="{FF2B5EF4-FFF2-40B4-BE49-F238E27FC236}">
                <a16:creationId xmlns:a16="http://schemas.microsoft.com/office/drawing/2014/main" xmlns="" id="{3FA59667-329D-4E53-B423-A90B7EE71026}"/>
              </a:ext>
            </a:extLst>
          </p:cNvPr>
          <p:cNvSpPr>
            <a:spLocks noGrp="1"/>
          </p:cNvSpPr>
          <p:nvPr>
            <p:ph idx="1"/>
          </p:nvPr>
        </p:nvSpPr>
        <p:spPr>
          <a:xfrm>
            <a:off x="701041" y="1474237"/>
            <a:ext cx="10515600" cy="4310743"/>
          </a:xfrm>
        </p:spPr>
        <p:txBody>
          <a:bodyPr>
            <a:normAutofit lnSpcReduction="10000"/>
          </a:bodyPr>
          <a:lstStyle/>
          <a:p>
            <a:pPr marL="0" indent="0" defTabSz="947044">
              <a:buNone/>
              <a:defRPr/>
            </a:pPr>
            <a:r>
              <a:rPr lang="en-US" altLang="en-US" sz="2600" b="1" u="sng" dirty="0">
                <a:solidFill>
                  <a:prstClr val="black"/>
                </a:solidFill>
              </a:rPr>
              <a:t>ACTIVITY</a:t>
            </a:r>
            <a:r>
              <a:rPr lang="en-US" altLang="en-US" sz="2600" b="1" dirty="0">
                <a:solidFill>
                  <a:prstClr val="black"/>
                </a:solidFill>
              </a:rPr>
              <a:t>:  15 Minutes. Assign a scribe/presenter to write responses. </a:t>
            </a:r>
          </a:p>
          <a:p>
            <a:pPr marL="0" indent="0" defTabSz="947044">
              <a:buNone/>
              <a:defRPr/>
            </a:pPr>
            <a:endParaRPr lang="en-US" altLang="en-US" b="1" dirty="0">
              <a:solidFill>
                <a:prstClr val="black"/>
              </a:solidFill>
            </a:endParaRPr>
          </a:p>
          <a:p>
            <a:pPr defTabSz="947044">
              <a:defRPr/>
            </a:pPr>
            <a:r>
              <a:rPr lang="en-US" altLang="en-US" sz="2400" dirty="0">
                <a:solidFill>
                  <a:prstClr val="black"/>
                </a:solidFill>
              </a:rPr>
              <a:t>Question 1:  What are the demographics of your community?  (Demographics include, education, income, age, gender, etc.)</a:t>
            </a:r>
          </a:p>
          <a:p>
            <a:pPr defTabSz="947044">
              <a:defRPr/>
            </a:pPr>
            <a:r>
              <a:rPr lang="en-US" altLang="en-US" sz="2400" dirty="0">
                <a:solidFill>
                  <a:prstClr val="black"/>
                </a:solidFill>
              </a:rPr>
              <a:t>Question 2:  How do these demographics present a challenge to a successful census?</a:t>
            </a:r>
          </a:p>
          <a:p>
            <a:pPr defTabSz="947044">
              <a:defRPr/>
            </a:pPr>
            <a:r>
              <a:rPr lang="en-US" altLang="en-US" sz="2400" dirty="0">
                <a:solidFill>
                  <a:prstClr val="black"/>
                </a:solidFill>
              </a:rPr>
              <a:t>Question 3:  What type of areas/populations are in your community that may be a challenge to get them to participate in the census? (some of these areas are pockets of new immigrants, low income, etc.)</a:t>
            </a:r>
          </a:p>
          <a:p>
            <a:pPr defTabSz="947044">
              <a:defRPr/>
            </a:pPr>
            <a:r>
              <a:rPr lang="en-US" altLang="en-US" sz="2400" dirty="0">
                <a:solidFill>
                  <a:prstClr val="black"/>
                </a:solidFill>
              </a:rPr>
              <a:t>Question 4:  How can the CCC assist the Census Bureau in getting a complete and accurate count in hard-to-count areas?</a:t>
            </a:r>
          </a:p>
          <a:p>
            <a:pPr defTabSz="947044">
              <a:defRPr/>
            </a:pPr>
            <a:endParaRPr lang="en-US" altLang="en-US" b="1" dirty="0">
              <a:solidFill>
                <a:prstClr val="black"/>
              </a:solidFill>
              <a:latin typeface="Arial" panose="020B0604020202020204" pitchFamily="34" charset="0"/>
            </a:endParaRPr>
          </a:p>
          <a:p>
            <a:pPr defTabSz="947044">
              <a:defRPr/>
            </a:pPr>
            <a:endParaRPr lang="en-US" dirty="0">
              <a:solidFill>
                <a:prstClr val="black"/>
              </a:solidFill>
            </a:endParaRPr>
          </a:p>
          <a:p>
            <a:pPr defTabSz="947044">
              <a:defRPr/>
            </a:pPr>
            <a:endParaRPr lang="en-US" dirty="0">
              <a:solidFill>
                <a:prstClr val="black"/>
              </a:solidFill>
            </a:endParaRPr>
          </a:p>
          <a:p>
            <a:pPr defTabSz="947044">
              <a:defRPr/>
            </a:pPr>
            <a:endParaRPr lang="en-US" dirty="0">
              <a:solidFill>
                <a:prstClr val="black"/>
              </a:solidFill>
            </a:endParaRPr>
          </a:p>
          <a:p>
            <a:endParaRPr lang="en-US" dirty="0"/>
          </a:p>
        </p:txBody>
      </p:sp>
      <p:sp>
        <p:nvSpPr>
          <p:cNvPr id="4" name="Slide Number Placeholder 3">
            <a:extLst>
              <a:ext uri="{FF2B5EF4-FFF2-40B4-BE49-F238E27FC236}">
                <a16:creationId xmlns:a16="http://schemas.microsoft.com/office/drawing/2014/main" xmlns="" id="{3061E411-9281-4ACE-8DF8-78D1BD858739}"/>
              </a:ext>
            </a:extLst>
          </p:cNvPr>
          <p:cNvSpPr>
            <a:spLocks noGrp="1"/>
          </p:cNvSpPr>
          <p:nvPr>
            <p:ph type="sldNum" sz="quarter" idx="12"/>
          </p:nvPr>
        </p:nvSpPr>
        <p:spPr/>
        <p:txBody>
          <a:bodyPr/>
          <a:lstStyle/>
          <a:p>
            <a:fld id="{25B02A65-3D1E-45BD-9983-4ADAC5079F8B}" type="slidenum">
              <a:rPr lang="en-US" smtClean="0"/>
              <a:pPr/>
              <a:t>34</a:t>
            </a:fld>
            <a:endParaRPr lang="en-US" dirty="0"/>
          </a:p>
        </p:txBody>
      </p:sp>
    </p:spTree>
    <p:extLst>
      <p:ext uri="{BB962C8B-B14F-4D97-AF65-F5344CB8AC3E}">
        <p14:creationId xmlns:p14="http://schemas.microsoft.com/office/powerpoint/2010/main" val="685993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pPr algn="ctr"/>
            <a:r>
              <a:rPr lang="en-US" sz="9600" dirty="0"/>
              <a:t>ROAM</a:t>
            </a:r>
            <a:r>
              <a:rPr lang="en-US" dirty="0"/>
              <a:t> </a:t>
            </a:r>
          </a:p>
        </p:txBody>
      </p:sp>
      <p:sp>
        <p:nvSpPr>
          <p:cNvPr id="3" name="object 3"/>
          <p:cNvSpPr txBox="1">
            <a:spLocks/>
          </p:cNvSpPr>
          <p:nvPr/>
        </p:nvSpPr>
        <p:spPr>
          <a:xfrm>
            <a:off x="4895816" y="4432852"/>
            <a:ext cx="5765677" cy="715618"/>
          </a:xfrm>
          <a:prstGeom prst="rect">
            <a:avLst/>
          </a:prstGeom>
        </p:spPr>
        <p:txBody>
          <a:bodyPr anchor="ctr">
            <a:no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r>
              <a:rPr lang="en-US" sz="4800" dirty="0"/>
              <a:t>www.census.gov/roam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1176" y="457200"/>
            <a:ext cx="5038530" cy="1447800"/>
          </a:xfrm>
        </p:spPr>
        <p:txBody>
          <a:bodyPr>
            <a:normAutofit fontScale="90000"/>
          </a:bodyPr>
          <a:lstStyle/>
          <a:p>
            <a:r>
              <a:rPr lang="en-US" dirty="0"/>
              <a:t>Response Outreach </a:t>
            </a:r>
            <a:br>
              <a:rPr lang="en-US" dirty="0"/>
            </a:br>
            <a:r>
              <a:rPr lang="en-US" dirty="0"/>
              <a:t>Area Mapper (ROAM) </a:t>
            </a:r>
          </a:p>
        </p:txBody>
      </p:sp>
      <p:pic>
        <p:nvPicPr>
          <p:cNvPr id="15" name="Picture Placeholder 14">
            <a:extLst>
              <a:ext uri="{FF2B5EF4-FFF2-40B4-BE49-F238E27FC236}">
                <a16:creationId xmlns:a16="http://schemas.microsoft.com/office/drawing/2014/main" xmlns="" id="{E84733AE-483F-44C3-9627-0BA87EC746D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87" r="-387"/>
          <a:stretch/>
        </p:blipFill>
        <p:spPr>
          <a:xfrm>
            <a:off x="5747656" y="296098"/>
            <a:ext cx="6029131" cy="5955018"/>
          </a:xfrm>
        </p:spPr>
      </p:pic>
      <p:sp>
        <p:nvSpPr>
          <p:cNvPr id="2" name="Content Placeholder 1">
            <a:extLst>
              <a:ext uri="{FF2B5EF4-FFF2-40B4-BE49-F238E27FC236}">
                <a16:creationId xmlns:a16="http://schemas.microsoft.com/office/drawing/2014/main" xmlns="" id="{1F6491DA-7437-45DB-B3CE-4E538B10E43D}"/>
              </a:ext>
            </a:extLst>
          </p:cNvPr>
          <p:cNvSpPr>
            <a:spLocks noGrp="1"/>
          </p:cNvSpPr>
          <p:nvPr>
            <p:ph type="body" sz="half" idx="2"/>
          </p:nvPr>
        </p:nvSpPr>
        <p:spPr>
          <a:xfrm>
            <a:off x="541176" y="2057401"/>
            <a:ext cx="4716624" cy="1992086"/>
          </a:xfrm>
        </p:spPr>
        <p:txBody>
          <a:bodyPr>
            <a:normAutofit lnSpcReduction="10000"/>
          </a:bodyPr>
          <a:lstStyle/>
          <a:p>
            <a:pPr marL="0" indent="0">
              <a:buNone/>
            </a:pPr>
            <a:r>
              <a:rPr lang="en-US" dirty="0">
                <a:hlinkClick r:id="rId4">
                  <a:extLst>
                    <a:ext uri="{A12FA001-AC4F-418D-AE19-62706E023703}">
                      <ahyp:hlinkClr xmlns="" xmlns:ahyp="http://schemas.microsoft.com/office/drawing/2018/hyperlinkcolor" val="tx"/>
                    </a:ext>
                  </a:extLst>
                </a:hlinkClick>
              </a:rPr>
              <a:t>https://www.census.gov/roam</a:t>
            </a:r>
            <a:endParaRPr lang="en-US" dirty="0"/>
          </a:p>
          <a:p>
            <a:pPr marL="285750" indent="-285750">
              <a:buFont typeface="Arial" panose="020B0604020202020204" pitchFamily="34" charset="0"/>
              <a:buChar char="•"/>
            </a:pPr>
            <a:r>
              <a:rPr lang="en-US" dirty="0"/>
              <a:t>Public mapping application that displays characteristics of hard-to-count areas from the PDB</a:t>
            </a:r>
          </a:p>
          <a:p>
            <a:pPr marL="285750" indent="-285750">
              <a:buFont typeface="Arial" panose="020B0604020202020204" pitchFamily="34" charset="0"/>
              <a:buChar char="•"/>
            </a:pPr>
            <a:r>
              <a:rPr lang="en-US" dirty="0"/>
              <a:t>ACS 5-year estimates data</a:t>
            </a:r>
          </a:p>
          <a:p>
            <a:pPr marL="285750" indent="-285750">
              <a:buFont typeface="Arial" panose="020B0604020202020204" pitchFamily="34" charset="0"/>
              <a:buChar char="•"/>
            </a:pPr>
            <a:r>
              <a:rPr lang="en-US" dirty="0"/>
              <a:t>Census tract level</a:t>
            </a:r>
          </a:p>
          <a:p>
            <a:endParaRPr lang="en-US" dirty="0"/>
          </a:p>
          <a:p>
            <a:endParaRPr lang="en-US" dirty="0"/>
          </a:p>
        </p:txBody>
      </p:sp>
      <p:pic>
        <p:nvPicPr>
          <p:cNvPr id="6" name="Picture 5" descr="https://pbs.twimg.com/media/DhrEylEV4AUCAVN.jpg">
            <a:extLst>
              <a:ext uri="{FF2B5EF4-FFF2-40B4-BE49-F238E27FC236}">
                <a16:creationId xmlns:a16="http://schemas.microsoft.com/office/drawing/2014/main" xmlns="" id="{930E19A9-11FE-4B49-AA50-FBEE82E3F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905"/>
          <a:stretch/>
        </p:blipFill>
        <p:spPr bwMode="auto">
          <a:xfrm>
            <a:off x="2077391" y="4374698"/>
            <a:ext cx="3180409" cy="22174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365125"/>
            <a:ext cx="11046460" cy="777875"/>
          </a:xfrm>
        </p:spPr>
        <p:txBody>
          <a:bodyPr>
            <a:normAutofit fontScale="90000"/>
          </a:bodyPr>
          <a:lstStyle/>
          <a:p>
            <a:r>
              <a:rPr lang="en-US" dirty="0"/>
              <a:t>Low Response Score (LRS)</a:t>
            </a:r>
          </a:p>
        </p:txBody>
      </p:sp>
      <p:sp>
        <p:nvSpPr>
          <p:cNvPr id="8" name="Content Placeholder 7">
            <a:extLst>
              <a:ext uri="{FF2B5EF4-FFF2-40B4-BE49-F238E27FC236}">
                <a16:creationId xmlns:a16="http://schemas.microsoft.com/office/drawing/2014/main" xmlns="" id="{B7209324-298B-412A-B462-8C742A889AE9}"/>
              </a:ext>
            </a:extLst>
          </p:cNvPr>
          <p:cNvSpPr>
            <a:spLocks noGrp="1"/>
          </p:cNvSpPr>
          <p:nvPr>
            <p:ph sz="half" idx="1"/>
          </p:nvPr>
        </p:nvSpPr>
        <p:spPr>
          <a:xfrm>
            <a:off x="688340" y="1371601"/>
            <a:ext cx="4950460" cy="4495800"/>
          </a:xfrm>
        </p:spPr>
        <p:txBody>
          <a:bodyPr/>
          <a:lstStyle/>
          <a:p>
            <a:pPr marL="0" indent="0">
              <a:buNone/>
            </a:pPr>
            <a:r>
              <a:rPr lang="en-US" b="1" dirty="0"/>
              <a:t>Overview</a:t>
            </a:r>
          </a:p>
          <a:p>
            <a:r>
              <a:rPr lang="en-US" dirty="0"/>
              <a:t>LRS = predicted level of census nonresponse at the tract level</a:t>
            </a:r>
          </a:p>
          <a:p>
            <a:r>
              <a:rPr lang="en-US" dirty="0"/>
              <a:t>Values from 0-100</a:t>
            </a:r>
          </a:p>
          <a:p>
            <a:r>
              <a:rPr lang="en-US" dirty="0"/>
              <a:t>For example: If LRS= 25, we are estimating that 25% of households in that tract will not self-respond to the census</a:t>
            </a:r>
          </a:p>
          <a:p>
            <a:pPr marL="0" indent="0">
              <a:buNone/>
            </a:pPr>
            <a:endParaRPr lang="en-US" dirty="0"/>
          </a:p>
        </p:txBody>
      </p:sp>
      <p:sp>
        <p:nvSpPr>
          <p:cNvPr id="12" name="Content Placeholder 11">
            <a:extLst>
              <a:ext uri="{FF2B5EF4-FFF2-40B4-BE49-F238E27FC236}">
                <a16:creationId xmlns:a16="http://schemas.microsoft.com/office/drawing/2014/main" xmlns="" id="{C047C8E7-3B65-456A-A412-0D1CC97B6E42}"/>
              </a:ext>
            </a:extLst>
          </p:cNvPr>
          <p:cNvSpPr>
            <a:spLocks noGrp="1"/>
          </p:cNvSpPr>
          <p:nvPr>
            <p:ph sz="half" idx="2"/>
          </p:nvPr>
        </p:nvSpPr>
        <p:spPr>
          <a:xfrm>
            <a:off x="6019800" y="1371601"/>
            <a:ext cx="5241925" cy="4495800"/>
          </a:xfrm>
        </p:spPr>
        <p:txBody>
          <a:bodyPr/>
          <a:lstStyle/>
          <a:p>
            <a:pPr marL="0" indent="0">
              <a:spcBef>
                <a:spcPts val="1800"/>
              </a:spcBef>
              <a:buNone/>
            </a:pPr>
            <a:r>
              <a:rPr lang="en-US" b="1" dirty="0"/>
              <a:t>LRS Limitations/Cautions</a:t>
            </a:r>
          </a:p>
          <a:p>
            <a:r>
              <a:rPr lang="en-US" dirty="0"/>
              <a:t>Uses 2010 mail self-response and current ACS data – 2020 Census will offer internet, phone and mail options to self-respond</a:t>
            </a:r>
          </a:p>
          <a:p>
            <a:r>
              <a:rPr lang="en-US" dirty="0"/>
              <a:t>LRS are not calculated for all census tracts (-1)</a:t>
            </a:r>
          </a:p>
          <a:p>
            <a:pPr marL="0" indent="0">
              <a:buNone/>
            </a:pPr>
            <a:r>
              <a:rPr lang="en-US" b="1" dirty="0"/>
              <a:t>How do I access the LRS?</a:t>
            </a:r>
          </a:p>
          <a:p>
            <a:r>
              <a:rPr lang="en-US" dirty="0"/>
              <a:t>Census Planning Database (PDB)</a:t>
            </a:r>
          </a:p>
          <a:p>
            <a:r>
              <a:rPr lang="en-US" dirty="0"/>
              <a:t>Response Outreach Area Mapper (ROAM) Web Application</a:t>
            </a:r>
          </a:p>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37</a:t>
            </a:fld>
            <a:endParaRPr lang="en-US" dirty="0"/>
          </a:p>
        </p:txBody>
      </p:sp>
      <p:sp>
        <p:nvSpPr>
          <p:cNvPr id="3" name="object 3"/>
          <p:cNvSpPr txBox="1"/>
          <p:nvPr/>
        </p:nvSpPr>
        <p:spPr>
          <a:xfrm>
            <a:off x="688340" y="1507355"/>
            <a:ext cx="10342245" cy="545661"/>
          </a:xfrm>
          <a:prstGeom prst="rect">
            <a:avLst/>
          </a:prstGeom>
        </p:spPr>
        <p:txBody>
          <a:bodyPr vert="horz" wrap="square" lIns="0" tIns="113664" rIns="0" bIns="0" rtlCol="0">
            <a:spAutoFit/>
          </a:bodyPr>
          <a:lstStyle/>
          <a:p>
            <a:pPr marL="355600" indent="-342900">
              <a:lnSpc>
                <a:spcPct val="100000"/>
              </a:lnSpc>
              <a:spcBef>
                <a:spcPts val="894"/>
              </a:spcBef>
              <a:buFont typeface="Arial"/>
              <a:buChar char="•"/>
              <a:tabLst>
                <a:tab pos="354965" algn="l"/>
                <a:tab pos="355600" algn="l"/>
              </a:tabLst>
            </a:pPr>
            <a:endParaRPr sz="2800" dirty="0">
              <a:latin typeface="Calibri"/>
              <a:cs typeface="Calibri"/>
            </a:endParaRPr>
          </a:p>
        </p:txBody>
      </p:sp>
      <p:pic>
        <p:nvPicPr>
          <p:cNvPr id="7" name="Picture 6" descr="https://pbs.twimg.com/media/DhrEylEV4AUCAVN.jpg">
            <a:extLst>
              <a:ext uri="{FF2B5EF4-FFF2-40B4-BE49-F238E27FC236}">
                <a16:creationId xmlns:a16="http://schemas.microsoft.com/office/drawing/2014/main" xmlns="" id="{DFD0653F-56AF-4F6E-8032-C8EFE41DC0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905"/>
          <a:stretch/>
        </p:blipFill>
        <p:spPr bwMode="auto">
          <a:xfrm>
            <a:off x="2515483" y="4007303"/>
            <a:ext cx="3123317" cy="2668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0AA6F616-B1F6-4A9A-9040-68FC96A5A9BC}"/>
              </a:ext>
            </a:extLst>
          </p:cNvPr>
          <p:cNvSpPr>
            <a:spLocks noGrp="1"/>
          </p:cNvSpPr>
          <p:nvPr>
            <p:ph type="sldNum" sz="quarter" idx="12"/>
          </p:nvPr>
        </p:nvSpPr>
        <p:spPr/>
        <p:txBody>
          <a:bodyPr/>
          <a:lstStyle/>
          <a:p>
            <a:fld id="{24BFE6D4-27A9-4AE4-9EAE-AF75F97B179B}" type="slidenum">
              <a:rPr lang="en-US" smtClean="0"/>
              <a:t>38</a:t>
            </a:fld>
            <a:endParaRPr lang="en-US" dirty="0"/>
          </a:p>
        </p:txBody>
      </p:sp>
      <p:sp>
        <p:nvSpPr>
          <p:cNvPr id="6" name="Rectangle 5">
            <a:extLst>
              <a:ext uri="{FF2B5EF4-FFF2-40B4-BE49-F238E27FC236}">
                <a16:creationId xmlns:a16="http://schemas.microsoft.com/office/drawing/2014/main" xmlns="" id="{4BAF9E6F-5B29-466F-B446-0DC384D7A555}"/>
              </a:ext>
            </a:extLst>
          </p:cNvPr>
          <p:cNvSpPr/>
          <p:nvPr/>
        </p:nvSpPr>
        <p:spPr>
          <a:xfrm>
            <a:off x="5041553" y="308541"/>
            <a:ext cx="6096000" cy="6063198"/>
          </a:xfrm>
          <a:prstGeom prst="rect">
            <a:avLst/>
          </a:prstGeom>
        </p:spPr>
        <p:txBody>
          <a:bodyPr>
            <a:spAutoFit/>
          </a:bodyPr>
          <a:lstStyle/>
          <a:p>
            <a:r>
              <a:rPr lang="en-US" sz="2800" b="1" dirty="0"/>
              <a:t>Census Tract </a:t>
            </a:r>
            <a:r>
              <a:rPr lang="en-US" sz="2800" b="1" dirty="0" smtClean="0"/>
              <a:t>0000</a:t>
            </a:r>
            <a:r>
              <a:rPr lang="en-US" sz="2800" b="1" dirty="0" smtClean="0">
                <a:solidFill>
                  <a:srgbClr val="FF0000"/>
                </a:solidFill>
              </a:rPr>
              <a:t> </a:t>
            </a:r>
            <a:r>
              <a:rPr lang="en-US" b="1" dirty="0"/>
              <a:t/>
            </a:r>
            <a:br>
              <a:rPr lang="en-US" b="1" dirty="0"/>
            </a:br>
            <a:r>
              <a:rPr lang="en-US" b="1" dirty="0" smtClean="0"/>
              <a:t>Name of County</a:t>
            </a:r>
            <a:r>
              <a:rPr lang="en-US" b="1" dirty="0"/>
              <a:t/>
            </a:r>
            <a:br>
              <a:rPr lang="en-US" b="1" dirty="0"/>
            </a:br>
            <a:r>
              <a:rPr lang="en-US" b="1" dirty="0"/>
              <a:t/>
            </a:r>
            <a:br>
              <a:rPr lang="en-US" b="1" dirty="0"/>
            </a:br>
            <a:r>
              <a:rPr lang="en-US" b="1" dirty="0"/>
              <a:t>Low Response Score (%): 24.0</a:t>
            </a:r>
          </a:p>
          <a:p>
            <a:r>
              <a:rPr lang="en-US" b="1" dirty="0"/>
              <a:t>2012-2016 ACS 5-year estimates</a:t>
            </a:r>
          </a:p>
          <a:p>
            <a:r>
              <a:rPr lang="en-US" b="1" dirty="0"/>
              <a:t/>
            </a:r>
            <a:br>
              <a:rPr lang="en-US" b="1" dirty="0"/>
            </a:br>
            <a:r>
              <a:rPr lang="en-US" b="1" dirty="0"/>
              <a:t>Total Population: 7,373</a:t>
            </a:r>
            <a:br>
              <a:rPr lang="en-US" b="1" dirty="0"/>
            </a:br>
            <a:r>
              <a:rPr lang="en-US" b="1" dirty="0"/>
              <a:t>Median Household Income ($): 48,409</a:t>
            </a:r>
            <a:br>
              <a:rPr lang="en-US" b="1" dirty="0"/>
            </a:br>
            <a:r>
              <a:rPr lang="en-US" b="1" dirty="0"/>
              <a:t>Population Under 5 (%): 8.91</a:t>
            </a:r>
            <a:br>
              <a:rPr lang="en-US" b="1" dirty="0"/>
            </a:br>
            <a:r>
              <a:rPr lang="en-US" b="1" dirty="0"/>
              <a:t>Population 18-24 (%): 10.55</a:t>
            </a:r>
            <a:br>
              <a:rPr lang="en-US" b="1" dirty="0"/>
            </a:br>
            <a:r>
              <a:rPr lang="en-US" b="1" dirty="0"/>
              <a:t>Population 65 and Over (%): 9.03</a:t>
            </a:r>
            <a:br>
              <a:rPr lang="en-US" b="1" dirty="0"/>
            </a:br>
            <a:r>
              <a:rPr lang="en-US" b="1" dirty="0"/>
              <a:t>Below Poverty Level (%): 30.90</a:t>
            </a:r>
            <a:br>
              <a:rPr lang="en-US" b="1" dirty="0"/>
            </a:br>
            <a:r>
              <a:rPr lang="en-US" b="1" dirty="0"/>
              <a:t>Not High School Graduate (%): 9.38</a:t>
            </a:r>
            <a:br>
              <a:rPr lang="en-US" b="1" dirty="0"/>
            </a:br>
            <a:r>
              <a:rPr lang="en-US" b="1" dirty="0"/>
              <a:t>Non-Hispanic, Black (%): 30.44</a:t>
            </a:r>
            <a:br>
              <a:rPr lang="en-US" b="1" dirty="0"/>
            </a:br>
            <a:r>
              <a:rPr lang="en-US" b="1" dirty="0"/>
              <a:t>Non-Hispanic, White (%): 60.94</a:t>
            </a:r>
            <a:br>
              <a:rPr lang="en-US" b="1" dirty="0"/>
            </a:br>
            <a:r>
              <a:rPr lang="en-US" b="1" dirty="0"/>
              <a:t>Hispanic (%): 5.62</a:t>
            </a:r>
            <a:br>
              <a:rPr lang="en-US" b="1" dirty="0"/>
            </a:br>
            <a:r>
              <a:rPr lang="en-US" b="1" dirty="0"/>
              <a:t>American Indian or Alaska Native (%): 0.00</a:t>
            </a:r>
            <a:br>
              <a:rPr lang="en-US" b="1" dirty="0"/>
            </a:br>
            <a:r>
              <a:rPr lang="en-US" b="1" dirty="0"/>
              <a:t>Asian (%): 1.04</a:t>
            </a:r>
            <a:br>
              <a:rPr lang="en-US" b="1" dirty="0"/>
            </a:br>
            <a:r>
              <a:rPr lang="en-US" b="1" dirty="0"/>
              <a:t>Native Hawaiian or Other Pacific Islander (%): 0.00</a:t>
            </a:r>
            <a:br>
              <a:rPr lang="en-US" b="1" dirty="0"/>
            </a:br>
            <a:r>
              <a:rPr lang="en-US" b="1" dirty="0"/>
              <a:t>Some Other Race (%): 0.42</a:t>
            </a:r>
            <a:br>
              <a:rPr lang="en-US" b="1" dirty="0"/>
            </a:br>
            <a:r>
              <a:rPr lang="en-US" b="1" dirty="0"/>
              <a:t>Foreign Born (%): 5.51</a:t>
            </a:r>
            <a:endParaRPr lang="en-US" b="1" dirty="0">
              <a:effectLst/>
            </a:endParaRPr>
          </a:p>
        </p:txBody>
      </p:sp>
    </p:spTree>
    <p:extLst>
      <p:ext uri="{BB962C8B-B14F-4D97-AF65-F5344CB8AC3E}">
        <p14:creationId xmlns:p14="http://schemas.microsoft.com/office/powerpoint/2010/main" val="3014514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64B38A17-95F7-4027-931F-473384C03D6B}"/>
              </a:ext>
            </a:extLst>
          </p:cNvPr>
          <p:cNvGraphicFramePr>
            <a:graphicFrameLocks noGrp="1"/>
          </p:cNvGraphicFramePr>
          <p:nvPr>
            <p:ph sz="half" idx="2"/>
            <p:extLst>
              <p:ext uri="{D42A27DB-BD31-4B8C-83A1-F6EECF244321}">
                <p14:modId xmlns:p14="http://schemas.microsoft.com/office/powerpoint/2010/main" val="3815171109"/>
              </p:ext>
            </p:extLst>
          </p:nvPr>
        </p:nvGraphicFramePr>
        <p:xfrm>
          <a:off x="716587" y="1300482"/>
          <a:ext cx="10792926" cy="4106404"/>
        </p:xfrm>
        <a:graphic>
          <a:graphicData uri="http://schemas.openxmlformats.org/drawingml/2006/table">
            <a:tbl>
              <a:tblPr firstRow="1" bandRow="1">
                <a:tableStyleId>{93296810-A885-4BE3-A3E7-6D5BEEA58F35}</a:tableStyleId>
              </a:tblPr>
              <a:tblGrid>
                <a:gridCol w="3814112">
                  <a:extLst>
                    <a:ext uri="{9D8B030D-6E8A-4147-A177-3AD203B41FA5}">
                      <a16:colId xmlns:a16="http://schemas.microsoft.com/office/drawing/2014/main" xmlns="" val="3386598432"/>
                    </a:ext>
                  </a:extLst>
                </a:gridCol>
                <a:gridCol w="3489407">
                  <a:extLst>
                    <a:ext uri="{9D8B030D-6E8A-4147-A177-3AD203B41FA5}">
                      <a16:colId xmlns:a16="http://schemas.microsoft.com/office/drawing/2014/main" xmlns="" val="1612043260"/>
                    </a:ext>
                  </a:extLst>
                </a:gridCol>
                <a:gridCol w="3489407">
                  <a:extLst>
                    <a:ext uri="{9D8B030D-6E8A-4147-A177-3AD203B41FA5}">
                      <a16:colId xmlns:a16="http://schemas.microsoft.com/office/drawing/2014/main" xmlns="" val="3408224939"/>
                    </a:ext>
                  </a:extLst>
                </a:gridCol>
              </a:tblGrid>
              <a:tr h="668485">
                <a:tc>
                  <a:txBody>
                    <a:bodyPr/>
                    <a:lstStyle/>
                    <a:p>
                      <a:pPr algn="l"/>
                      <a:r>
                        <a:rPr lang="en-US" dirty="0"/>
                        <a:t>AL Cities/Counties</a:t>
                      </a:r>
                    </a:p>
                  </a:txBody>
                  <a:tcPr/>
                </a:tc>
                <a:tc>
                  <a:txBody>
                    <a:bodyPr/>
                    <a:lstStyle/>
                    <a:p>
                      <a:pPr algn="ctr"/>
                      <a:r>
                        <a:rPr lang="en-US" dirty="0"/>
                        <a:t>2000 Mail Response Rate</a:t>
                      </a:r>
                    </a:p>
                  </a:txBody>
                  <a:tcPr/>
                </a:tc>
                <a:tc>
                  <a:txBody>
                    <a:bodyPr/>
                    <a:lstStyle/>
                    <a:p>
                      <a:pPr algn="ctr"/>
                      <a:r>
                        <a:rPr lang="en-US" dirty="0"/>
                        <a:t>2010 Mail </a:t>
                      </a:r>
                    </a:p>
                    <a:p>
                      <a:pPr algn="ctr"/>
                      <a:r>
                        <a:rPr lang="en-US" dirty="0"/>
                        <a:t>Response Rate</a:t>
                      </a:r>
                    </a:p>
                  </a:txBody>
                  <a:tcPr/>
                </a:tc>
                <a:extLst>
                  <a:ext uri="{0D108BD9-81ED-4DB2-BD59-A6C34878D82A}">
                    <a16:rowId xmlns:a16="http://schemas.microsoft.com/office/drawing/2014/main" xmlns="" val="2023707828"/>
                  </a:ext>
                </a:extLst>
              </a:tr>
              <a:tr h="381991">
                <a:tc>
                  <a:txBody>
                    <a:bodyPr/>
                    <a:lstStyle/>
                    <a:p>
                      <a:r>
                        <a:rPr lang="en-US" dirty="0"/>
                        <a:t>Alabama</a:t>
                      </a:r>
                    </a:p>
                  </a:txBody>
                  <a:tcPr/>
                </a:tc>
                <a:tc>
                  <a:txBody>
                    <a:bodyPr/>
                    <a:lstStyle/>
                    <a:p>
                      <a:pPr algn="ctr"/>
                      <a:r>
                        <a:rPr lang="en-US" dirty="0"/>
                        <a:t>68%</a:t>
                      </a:r>
                    </a:p>
                  </a:txBody>
                  <a:tcPr/>
                </a:tc>
                <a:tc>
                  <a:txBody>
                    <a:bodyPr/>
                    <a:lstStyle/>
                    <a:p>
                      <a:pPr algn="ctr"/>
                      <a:r>
                        <a:rPr lang="en-US" dirty="0"/>
                        <a:t>72%</a:t>
                      </a:r>
                    </a:p>
                  </a:txBody>
                  <a:tcPr/>
                </a:tc>
                <a:extLst>
                  <a:ext uri="{0D108BD9-81ED-4DB2-BD59-A6C34878D82A}">
                    <a16:rowId xmlns:a16="http://schemas.microsoft.com/office/drawing/2014/main" xmlns="" val="1848445556"/>
                  </a:ext>
                </a:extLst>
              </a:tr>
              <a:tr h="381991">
                <a:tc>
                  <a:txBody>
                    <a:bodyPr/>
                    <a:lstStyle/>
                    <a:p>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611645143"/>
                  </a:ext>
                </a:extLst>
              </a:tr>
              <a:tr h="381991">
                <a:tc>
                  <a:txBody>
                    <a:bodyPr/>
                    <a:lstStyle/>
                    <a:p>
                      <a:pPr algn="l"/>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83777543"/>
                  </a:ext>
                </a:extLst>
              </a:tr>
              <a:tr h="381991">
                <a:tc>
                  <a:txBody>
                    <a:bodyPr/>
                    <a:lstStyle/>
                    <a:p>
                      <a:pPr algn="l"/>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833872996"/>
                  </a:ext>
                </a:extLst>
              </a:tr>
              <a:tr h="381991">
                <a:tc>
                  <a:txBody>
                    <a:bodyPr/>
                    <a:lstStyle/>
                    <a:p>
                      <a:pPr algn="l"/>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2154459391"/>
                  </a:ext>
                </a:extLst>
              </a:tr>
              <a:tr h="381991">
                <a:tc>
                  <a:txBody>
                    <a:bodyPr/>
                    <a:lstStyle/>
                    <a:p>
                      <a:pPr algn="l"/>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220259533"/>
                  </a:ext>
                </a:extLst>
              </a:tr>
              <a:tr h="381991">
                <a:tc>
                  <a:txBody>
                    <a:bodyPr/>
                    <a:lstStyle/>
                    <a:p>
                      <a:pPr algn="l"/>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185443443"/>
                  </a:ext>
                </a:extLst>
              </a:tr>
              <a:tr h="381991">
                <a:tc>
                  <a:txBody>
                    <a:bodyPr/>
                    <a:lstStyle/>
                    <a:p>
                      <a:pPr algn="l"/>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3299073198"/>
                  </a:ext>
                </a:extLst>
              </a:tr>
              <a:tr h="381991">
                <a:tc>
                  <a:txBody>
                    <a:bodyPr/>
                    <a:lstStyle/>
                    <a:p>
                      <a:pPr algn="l"/>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692721956"/>
                  </a:ext>
                </a:extLst>
              </a:tr>
            </a:tbl>
          </a:graphicData>
        </a:graphic>
      </p:graphicFrame>
      <p:sp>
        <p:nvSpPr>
          <p:cNvPr id="8" name="Title 1">
            <a:extLst>
              <a:ext uri="{FF2B5EF4-FFF2-40B4-BE49-F238E27FC236}">
                <a16:creationId xmlns:a16="http://schemas.microsoft.com/office/drawing/2014/main" xmlns="" id="{154E5D27-1D93-4287-9AFF-D14AFAC7403E}"/>
              </a:ext>
            </a:extLst>
          </p:cNvPr>
          <p:cNvSpPr txBox="1">
            <a:spLocks/>
          </p:cNvSpPr>
          <p:nvPr/>
        </p:nvSpPr>
        <p:spPr>
          <a:xfrm>
            <a:off x="1371600" y="281305"/>
            <a:ext cx="9601200" cy="914400"/>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 dirty="0"/>
              <a:t/>
            </a:r>
            <a:br>
              <a:rPr lang="en-US" sz="1300" dirty="0"/>
            </a:br>
            <a:r>
              <a:rPr lang="en-US" sz="3200" dirty="0"/>
              <a:t/>
            </a:r>
            <a:br>
              <a:rPr lang="en-US" sz="3200" dirty="0"/>
            </a:br>
            <a:r>
              <a:rPr lang="en-US" sz="11700" dirty="0">
                <a:solidFill>
                  <a:schemeClr val="tx2"/>
                </a:solidFill>
              </a:rPr>
              <a:t>2000 vs 2010 Mail Response Rate</a:t>
            </a:r>
            <a:r>
              <a:rPr lang="en-US" sz="4000" dirty="0"/>
              <a:t> </a:t>
            </a:r>
            <a:r>
              <a:rPr lang="en-US" sz="1300" dirty="0"/>
              <a:t/>
            </a:r>
            <a:br>
              <a:rPr lang="en-US" sz="1300" dirty="0"/>
            </a:br>
            <a:r>
              <a:rPr lang="en-US" sz="1300" dirty="0"/>
              <a:t/>
            </a:r>
            <a:br>
              <a:rPr lang="en-US" sz="1300" dirty="0"/>
            </a:br>
            <a:r>
              <a:rPr lang="en-US" sz="1300" dirty="0"/>
              <a:t/>
            </a:r>
            <a:br>
              <a:rPr lang="en-US" sz="1300" dirty="0"/>
            </a:br>
            <a:endParaRPr lang="en-US" sz="1300" dirty="0"/>
          </a:p>
        </p:txBody>
      </p:sp>
    </p:spTree>
    <p:extLst>
      <p:ext uri="{BB962C8B-B14F-4D97-AF65-F5344CB8AC3E}">
        <p14:creationId xmlns:p14="http://schemas.microsoft.com/office/powerpoint/2010/main" val="3007222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448" y="365125"/>
            <a:ext cx="6168701" cy="777875"/>
          </a:xfrm>
        </p:spPr>
        <p:txBody>
          <a:bodyPr>
            <a:normAutofit fontScale="90000"/>
          </a:bodyPr>
          <a:lstStyle/>
          <a:p>
            <a:r>
              <a:rPr lang="en-US" dirty="0"/>
              <a:t>Overview of CCCs</a:t>
            </a:r>
          </a:p>
        </p:txBody>
      </p:sp>
      <p:sp>
        <p:nvSpPr>
          <p:cNvPr id="6" name="Content Placeholder 5">
            <a:extLst>
              <a:ext uri="{FF2B5EF4-FFF2-40B4-BE49-F238E27FC236}">
                <a16:creationId xmlns:a16="http://schemas.microsoft.com/office/drawing/2014/main" xmlns="" id="{06EC162C-178F-4871-BA03-49C0B227C8B4}"/>
              </a:ext>
            </a:extLst>
          </p:cNvPr>
          <p:cNvSpPr>
            <a:spLocks noGrp="1"/>
          </p:cNvSpPr>
          <p:nvPr>
            <p:ph idx="1"/>
          </p:nvPr>
        </p:nvSpPr>
        <p:spPr>
          <a:xfrm>
            <a:off x="746448" y="1363662"/>
            <a:ext cx="6026492" cy="4351338"/>
          </a:xfrm>
        </p:spPr>
        <p:txBody>
          <a:bodyPr/>
          <a:lstStyle/>
          <a:p>
            <a:pPr>
              <a:spcAft>
                <a:spcPts val="1200"/>
              </a:spcAft>
            </a:pPr>
            <a:r>
              <a:rPr lang="en-US" sz="2400" dirty="0"/>
              <a:t>CCCs are one of the core strategic elements of the Partnership program for the </a:t>
            </a:r>
            <a:r>
              <a:rPr lang="en-US" sz="2400" dirty="0" smtClean="0"/>
              <a:t>Census</a:t>
            </a:r>
            <a:endParaRPr lang="en-US" sz="2400" dirty="0"/>
          </a:p>
          <a:p>
            <a:pPr>
              <a:spcAft>
                <a:spcPts val="1200"/>
              </a:spcAft>
            </a:pPr>
            <a:r>
              <a:rPr lang="en-US" sz="2400" dirty="0"/>
              <a:t>Census Bureau works with tribal, state and local governments, and community organizations to form </a:t>
            </a:r>
            <a:r>
              <a:rPr lang="en-US" sz="2400" dirty="0" smtClean="0"/>
              <a:t>CCCs</a:t>
            </a:r>
            <a:endParaRPr lang="en-US" sz="2400" dirty="0"/>
          </a:p>
          <a:p>
            <a:r>
              <a:rPr lang="en-US" sz="2400" dirty="0"/>
              <a:t>CCCs exist to plan and implement locally-based outreach campaigns that raise awareness of the census and ultimately drive participation</a:t>
            </a:r>
          </a:p>
          <a:p>
            <a:endParaRPr lang="en-US" dirty="0"/>
          </a:p>
        </p:txBody>
      </p:sp>
      <p:sp>
        <p:nvSpPr>
          <p:cNvPr id="5" name="object 5"/>
          <p:cNvSpPr txBox="1">
            <a:spLocks noGrp="1"/>
          </p:cNvSpPr>
          <p:nvPr>
            <p:ph type="ftr" sz="quarter" idx="11"/>
          </p:nvPr>
        </p:nvSpPr>
        <p:spPr/>
        <p:txBody>
          <a:bodyPr/>
          <a:lstStyle/>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fontScale="90000"/>
          </a:bodyPr>
          <a:lstStyle/>
          <a:p>
            <a:r>
              <a:rPr lang="en-US" dirty="0"/>
              <a:t>Partnership Specialists</a:t>
            </a:r>
          </a:p>
        </p:txBody>
      </p:sp>
      <p:sp>
        <p:nvSpPr>
          <p:cNvPr id="8" name="Content Placeholder 7">
            <a:extLst>
              <a:ext uri="{FF2B5EF4-FFF2-40B4-BE49-F238E27FC236}">
                <a16:creationId xmlns:a16="http://schemas.microsoft.com/office/drawing/2014/main" xmlns="" id="{B84304AD-DFCD-431B-842F-5F749A7C7F50}"/>
              </a:ext>
            </a:extLst>
          </p:cNvPr>
          <p:cNvSpPr>
            <a:spLocks noGrp="1"/>
          </p:cNvSpPr>
          <p:nvPr>
            <p:ph sz="half" idx="1"/>
          </p:nvPr>
        </p:nvSpPr>
        <p:spPr>
          <a:xfrm>
            <a:off x="457200" y="1371601"/>
            <a:ext cx="4267200" cy="4495800"/>
          </a:xfrm>
        </p:spPr>
        <p:txBody>
          <a:bodyPr>
            <a:normAutofit/>
          </a:bodyPr>
          <a:lstStyle/>
          <a:p>
            <a:pPr marL="0" indent="0">
              <a:buNone/>
            </a:pPr>
            <a:r>
              <a:rPr lang="en-US" b="1" dirty="0"/>
              <a:t>Role of the Partnership Specialists</a:t>
            </a:r>
          </a:p>
          <a:p>
            <a:r>
              <a:rPr lang="en-US" dirty="0"/>
              <a:t>Primary contact between the </a:t>
            </a:r>
            <a:br>
              <a:rPr lang="en-US" dirty="0"/>
            </a:br>
            <a:r>
              <a:rPr lang="en-US" dirty="0"/>
              <a:t>U.S. Census Bureau and the CCC</a:t>
            </a:r>
          </a:p>
          <a:p>
            <a:r>
              <a:rPr lang="en-US" dirty="0"/>
              <a:t>Serve as advisers and information resources to CCCs</a:t>
            </a:r>
          </a:p>
          <a:p>
            <a:r>
              <a:rPr lang="en-US" dirty="0"/>
              <a:t>Help identify census awareness building activities that are more effective in their community</a:t>
            </a:r>
          </a:p>
          <a:p>
            <a:endParaRPr lang="en-US" dirty="0"/>
          </a:p>
        </p:txBody>
      </p:sp>
      <p:sp>
        <p:nvSpPr>
          <p:cNvPr id="9" name="Content Placeholder 8">
            <a:extLst>
              <a:ext uri="{FF2B5EF4-FFF2-40B4-BE49-F238E27FC236}">
                <a16:creationId xmlns:a16="http://schemas.microsoft.com/office/drawing/2014/main" xmlns="" id="{B9C7033F-098D-4A93-B897-701024D58C29}"/>
              </a:ext>
            </a:extLst>
          </p:cNvPr>
          <p:cNvSpPr>
            <a:spLocks noGrp="1"/>
          </p:cNvSpPr>
          <p:nvPr>
            <p:ph sz="half" idx="2"/>
          </p:nvPr>
        </p:nvSpPr>
        <p:spPr>
          <a:xfrm>
            <a:off x="5029200" y="1371600"/>
            <a:ext cx="6705600" cy="5029199"/>
          </a:xfrm>
        </p:spPr>
        <p:txBody>
          <a:bodyPr>
            <a:normAutofit/>
          </a:bodyPr>
          <a:lstStyle/>
          <a:p>
            <a:pPr marL="0" indent="0">
              <a:buNone/>
            </a:pPr>
            <a:r>
              <a:rPr lang="en-US" b="1" dirty="0"/>
              <a:t>Steps Partnership Specialists will follow:</a:t>
            </a:r>
          </a:p>
          <a:p>
            <a:r>
              <a:rPr lang="en-US" dirty="0"/>
              <a:t>Meet with local governments in the area to encourage </a:t>
            </a:r>
            <a:br>
              <a:rPr lang="en-US" dirty="0"/>
            </a:br>
            <a:r>
              <a:rPr lang="en-US" dirty="0"/>
              <a:t>the formation of CCCs</a:t>
            </a:r>
          </a:p>
          <a:p>
            <a:r>
              <a:rPr lang="en-US" dirty="0"/>
              <a:t>Distribute materials</a:t>
            </a:r>
          </a:p>
          <a:p>
            <a:r>
              <a:rPr lang="en-US" dirty="0"/>
              <a:t>Provide orientation/training for CCC leaders or Chairpersons</a:t>
            </a:r>
          </a:p>
          <a:p>
            <a:r>
              <a:rPr lang="en-US" dirty="0"/>
              <a:t>Provide advisory support to CCC Chairpersons</a:t>
            </a:r>
          </a:p>
          <a:p>
            <a:r>
              <a:rPr lang="en-US" dirty="0"/>
              <a:t>Assist CCCs in developing a strategy and work plan</a:t>
            </a:r>
          </a:p>
          <a:p>
            <a:r>
              <a:rPr lang="en-US" dirty="0"/>
              <a:t>When possible, attend CCC meetings, provide guidance, recommend outreach and promotional activities, and distribute promotional materials and items</a:t>
            </a:r>
          </a:p>
          <a:p>
            <a:r>
              <a:rPr lang="en-US" dirty="0"/>
              <a:t>Encourage the development of innovative activities geared to specific groups within the community</a:t>
            </a:r>
          </a:p>
          <a:p>
            <a:r>
              <a:rPr lang="en-US" dirty="0"/>
              <a:t>Maintain an open line of communication with CCCs</a:t>
            </a:r>
          </a:p>
        </p:txBody>
      </p:sp>
      <p:sp>
        <p:nvSpPr>
          <p:cNvPr id="4" name="object 4"/>
          <p:cNvSpPr txBox="1">
            <a:spLocks noGrp="1"/>
          </p:cNvSpPr>
          <p:nvPr>
            <p:ph type="sldNum" sz="quarter" idx="12"/>
          </p:nvPr>
        </p:nvSpPr>
        <p:spPr/>
        <p:txBody>
          <a:bodyPr/>
          <a:lstStyle/>
          <a:p>
            <a:fld id="{81D60167-4931-47E6-BA6A-407CBD079E47}"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309340" y="6356350"/>
            <a:ext cx="534572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20549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205493"/>
              </a:solidFill>
              <a:effectLst/>
              <a:uLnTx/>
              <a:uFillTx/>
              <a:latin typeface="Calibri" panose="020F0502020204030204"/>
              <a:ea typeface="+mn-ea"/>
              <a:cs typeface="+mn-cs"/>
            </a:endParaRPr>
          </a:p>
        </p:txBody>
      </p:sp>
      <p:sp>
        <p:nvSpPr>
          <p:cNvPr id="8" name="TextBox 7"/>
          <p:cNvSpPr txBox="1"/>
          <p:nvPr/>
        </p:nvSpPr>
        <p:spPr>
          <a:xfrm>
            <a:off x="4147642" y="5211042"/>
            <a:ext cx="7410379"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https://www.npr.org/2014/10/06/349316543/don-t-label-me-origins-of-generational-names-and-why-we-use-them</a:t>
            </a:r>
            <a:endPar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9" name="Content Placeholder 2">
            <a:extLst>
              <a:ext uri="{FF2B5EF4-FFF2-40B4-BE49-F238E27FC236}">
                <a16:creationId xmlns:a16="http://schemas.microsoft.com/office/drawing/2014/main" xmlns="" id="{563791B3-A8D7-4B9A-BB41-3DF50613B279}"/>
              </a:ext>
            </a:extLst>
          </p:cNvPr>
          <p:cNvSpPr txBox="1">
            <a:spLocks/>
          </p:cNvSpPr>
          <p:nvPr/>
        </p:nvSpPr>
        <p:spPr>
          <a:xfrm>
            <a:off x="609600" y="1143001"/>
            <a:ext cx="10972800" cy="5181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smtClean="0">
                <a:ln>
                  <a:noFill/>
                </a:ln>
                <a:solidFill>
                  <a:srgbClr val="FF0000"/>
                </a:solidFill>
                <a:effectLst/>
                <a:uLnTx/>
                <a:uFillTx/>
                <a:latin typeface="Calibri"/>
                <a:ea typeface="+mn-ea"/>
                <a:cs typeface="+mn-cs"/>
              </a:rPr>
              <a:t>www.usajobs.gov</a:t>
            </a:r>
            <a:endParaRPr kumimoji="0" lang="en-US" sz="35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a:ln>
                  <a:noFill/>
                </a:ln>
                <a:solidFill>
                  <a:srgbClr val="FF0000"/>
                </a:solidFill>
                <a:effectLst/>
                <a:uLnTx/>
                <a:uFillTx/>
                <a:latin typeface="Calibri"/>
                <a:ea typeface="+mn-ea"/>
                <a:cs typeface="+mn-cs"/>
              </a:rPr>
              <a:t>or</a:t>
            </a:r>
          </a:p>
          <a:p>
            <a:pPr marL="0" indent="0" algn="ctr">
              <a:buNone/>
              <a:defRPr/>
            </a:pPr>
            <a:r>
              <a:rPr lang="en-US" sz="2400" b="1" dirty="0">
                <a:solidFill>
                  <a:sysClr val="windowText" lastClr="000000"/>
                </a:solidFill>
              </a:rPr>
              <a:t> </a:t>
            </a:r>
            <a:r>
              <a:rPr lang="en-US" sz="3600" b="1" dirty="0">
                <a:solidFill>
                  <a:srgbClr val="4F81BD"/>
                </a:solidFill>
                <a:highlight>
                  <a:srgbClr val="FFFF00"/>
                </a:highlight>
              </a:rPr>
              <a:t>2020census.gov/jobs </a:t>
            </a:r>
          </a:p>
          <a:p>
            <a:pPr marL="0" indent="0" algn="ctr">
              <a:spcAft>
                <a:spcPts val="3000"/>
              </a:spcAft>
              <a:buNone/>
              <a:defRPr/>
            </a:pPr>
            <a:r>
              <a:rPr lang="en-US" sz="2200" b="1" dirty="0">
                <a:solidFill>
                  <a:sysClr val="windowText" lastClr="000000"/>
                </a:solidFill>
              </a:rPr>
              <a:t>for hourly jobs (paid weekly)</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500" b="0" i="0" u="none" strike="noStrike" kern="1200" cap="none" spc="0" normalizeH="0" baseline="0" noProof="0" dirty="0" smtClean="0">
                <a:ln>
                  <a:noFill/>
                </a:ln>
                <a:solidFill>
                  <a:sysClr val="windowText" lastClr="000000"/>
                </a:solidFill>
                <a:effectLst/>
                <a:uLnTx/>
                <a:uFillTx/>
                <a:latin typeface="Calibri"/>
                <a:ea typeface="+mn-ea"/>
                <a:cs typeface="+mn-cs"/>
              </a:rPr>
              <a:t>Toll </a:t>
            </a:r>
            <a:r>
              <a:rPr kumimoji="0" lang="en-US" sz="3500" b="0" i="0" u="none" strike="noStrike" kern="1200" cap="none" spc="0" normalizeH="0" baseline="0" noProof="0" dirty="0">
                <a:ln>
                  <a:noFill/>
                </a:ln>
                <a:solidFill>
                  <a:sysClr val="windowText" lastClr="000000"/>
                </a:solidFill>
                <a:effectLst/>
                <a:uLnTx/>
                <a:uFillTx/>
                <a:latin typeface="Calibri"/>
                <a:ea typeface="+mn-ea"/>
                <a:cs typeface="+mn-cs"/>
              </a:rPr>
              <a:t>Free </a:t>
            </a:r>
            <a:r>
              <a:rPr kumimoji="0" lang="en-US" sz="3500" b="0" i="0" u="none" strike="noStrike" kern="1200" cap="none" spc="0" normalizeH="0" baseline="0" noProof="0" dirty="0" smtClean="0">
                <a:ln>
                  <a:noFill/>
                </a:ln>
                <a:solidFill>
                  <a:sysClr val="windowText" lastClr="000000"/>
                </a:solidFill>
                <a:effectLst/>
                <a:uLnTx/>
                <a:uFillTx/>
                <a:latin typeface="Calibri"/>
                <a:ea typeface="+mn-ea"/>
                <a:cs typeface="+mn-cs"/>
              </a:rPr>
              <a:t>Job </a:t>
            </a:r>
            <a:r>
              <a:rPr kumimoji="0" lang="en-US" sz="3500" b="0" i="0" u="none" strike="noStrike" kern="1200" cap="none" spc="0" normalizeH="0" baseline="0" noProof="0" dirty="0">
                <a:ln>
                  <a:noFill/>
                </a:ln>
                <a:solidFill>
                  <a:sysClr val="windowText" lastClr="000000"/>
                </a:solidFill>
                <a:effectLst/>
                <a:uLnTx/>
                <a:uFillTx/>
                <a:latin typeface="Calibri"/>
                <a:ea typeface="+mn-ea"/>
                <a:cs typeface="+mn-cs"/>
              </a:rPr>
              <a:t>Line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a:ln>
                  <a:noFill/>
                </a:ln>
                <a:solidFill>
                  <a:srgbClr val="FF0000"/>
                </a:solidFill>
                <a:effectLst/>
                <a:uLnTx/>
                <a:uFillTx/>
                <a:latin typeface="Calibri"/>
                <a:ea typeface="+mn-ea"/>
                <a:cs typeface="+mn-cs"/>
              </a:rPr>
              <a:t>1-855-JOB-2020</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a:ln>
                  <a:noFill/>
                </a:ln>
                <a:solidFill>
                  <a:sysClr val="windowText" lastClr="000000"/>
                </a:solidFill>
                <a:effectLst/>
                <a:uLnTx/>
                <a:uFillTx/>
                <a:latin typeface="Calibri"/>
                <a:ea typeface="+mn-ea"/>
                <a:cs typeface="+mn-cs"/>
              </a:rPr>
              <a:t>(1-855-562-2020)</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6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Title 1">
            <a:extLst>
              <a:ext uri="{FF2B5EF4-FFF2-40B4-BE49-F238E27FC236}">
                <a16:creationId xmlns:a16="http://schemas.microsoft.com/office/drawing/2014/main" xmlns="" id="{ED922EFF-3A8C-4243-A03E-6FA548878D4C}"/>
              </a:ext>
            </a:extLst>
          </p:cNvPr>
          <p:cNvSpPr>
            <a:spLocks noGrp="1"/>
          </p:cNvSpPr>
          <p:nvPr>
            <p:ph type="title"/>
          </p:nvPr>
        </p:nvSpPr>
        <p:spPr>
          <a:xfrm>
            <a:off x="838200" y="394026"/>
            <a:ext cx="10515600" cy="777876"/>
          </a:xfrm>
        </p:spPr>
        <p:txBody>
          <a:bodyPr>
            <a:normAutofit/>
          </a:bodyPr>
          <a:lstStyle/>
          <a:p>
            <a:pPr algn="ctr"/>
            <a:r>
              <a:rPr lang="en-US" sz="3200" b="1" dirty="0" smtClean="0"/>
              <a:t>Direct </a:t>
            </a:r>
            <a:r>
              <a:rPr lang="en-US" sz="3200" b="1" dirty="0"/>
              <a:t>Interested Applicants for 2020 Census </a:t>
            </a:r>
            <a:r>
              <a:rPr lang="en-US" sz="3200" b="1" dirty="0" smtClean="0"/>
              <a:t>Positions to: </a:t>
            </a:r>
            <a:endParaRPr lang="en-US" sz="3200" b="1" dirty="0"/>
          </a:p>
        </p:txBody>
      </p:sp>
    </p:spTree>
    <p:extLst>
      <p:ext uri="{BB962C8B-B14F-4D97-AF65-F5344CB8AC3E}">
        <p14:creationId xmlns:p14="http://schemas.microsoft.com/office/powerpoint/2010/main" val="27970092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0AA6F616-B1F6-4A9A-9040-68FC96A5A9B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srgbClr val="78909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78909C"/>
              </a:solidFill>
              <a:effectLst/>
              <a:uLnTx/>
              <a:uFillTx/>
              <a:latin typeface="Calibri" panose="020F0502020204030204"/>
              <a:ea typeface="+mn-ea"/>
              <a:cs typeface="+mn-cs"/>
            </a:endParaRPr>
          </a:p>
        </p:txBody>
      </p:sp>
      <p:sp>
        <p:nvSpPr>
          <p:cNvPr id="4" name="Content Placeholder 2"/>
          <p:cNvSpPr txBox="1">
            <a:spLocks/>
          </p:cNvSpPr>
          <p:nvPr/>
        </p:nvSpPr>
        <p:spPr>
          <a:xfrm>
            <a:off x="4445001" y="548640"/>
            <a:ext cx="7289799" cy="580771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00" b="1" i="0" u="none" strike="noStrike" kern="1200" cap="none" spc="0" normalizeH="0" baseline="0" noProof="0" dirty="0" smtClean="0">
                <a:ln>
                  <a:noFill/>
                </a:ln>
                <a:solidFill>
                  <a:srgbClr val="000000"/>
                </a:solidFill>
                <a:effectLst/>
                <a:uLnTx/>
                <a:uFillTx/>
                <a:latin typeface="Calibri" panose="020F0502020204030204" pitchFamily="34" charset="0"/>
              </a:rPr>
              <a:t>William </a:t>
            </a:r>
            <a:r>
              <a:rPr kumimoji="0" lang="en-US" sz="2900" b="1" i="0" u="none" strike="noStrike" kern="1200" cap="none" spc="0" normalizeH="0" baseline="0" noProof="0" dirty="0">
                <a:ln>
                  <a:noFill/>
                </a:ln>
                <a:solidFill>
                  <a:srgbClr val="000000"/>
                </a:solidFill>
                <a:effectLst/>
                <a:uLnTx/>
                <a:uFillTx/>
                <a:latin typeface="Calibri" panose="020F0502020204030204" pitchFamily="34" charset="0"/>
              </a:rPr>
              <a:t>Scott</a:t>
            </a:r>
          </a:p>
          <a:p>
            <a:pPr marL="40005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srgbClr val="000000"/>
                </a:solidFill>
                <a:effectLst/>
                <a:uLnTx/>
                <a:uFillTx/>
                <a:latin typeface="Calibri" panose="020F0502020204030204" pitchFamily="34" charset="0"/>
              </a:rPr>
              <a:t>Partnership Specialist </a:t>
            </a:r>
          </a:p>
          <a:p>
            <a:pPr marL="40005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srgbClr val="000000"/>
                </a:solidFill>
                <a:effectLst/>
                <a:uLnTx/>
                <a:uFillTx/>
                <a:latin typeface="Calibri" panose="020F0502020204030204" pitchFamily="34" charset="0"/>
              </a:rPr>
              <a:t>Atlanta Regional Census Center</a:t>
            </a:r>
          </a:p>
          <a:p>
            <a:pPr marL="40005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900" dirty="0">
                <a:solidFill>
                  <a:srgbClr val="000000"/>
                </a:solidFill>
                <a:latin typeface="Calibri" panose="020F0502020204030204" pitchFamily="34" charset="0"/>
              </a:rPr>
              <a:t>U. S. Census Bureau</a:t>
            </a:r>
            <a:r>
              <a:rPr kumimoji="0" lang="en-US" sz="2900" b="0" i="0" u="none" strike="noStrike" kern="1200" cap="none" spc="0" normalizeH="0" baseline="0" noProof="0" dirty="0">
                <a:ln>
                  <a:noFill/>
                </a:ln>
                <a:solidFill>
                  <a:srgbClr val="000000"/>
                </a:solidFill>
                <a:effectLst/>
                <a:uLnTx/>
                <a:uFillTx/>
                <a:latin typeface="Calibri" panose="020F0502020204030204" pitchFamily="34" charset="0"/>
              </a:rPr>
              <a:t> </a:t>
            </a:r>
          </a:p>
          <a:p>
            <a:pPr marL="40005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900" dirty="0">
                <a:solidFill>
                  <a:srgbClr val="000000"/>
                </a:solidFill>
                <a:latin typeface="Calibri" panose="020F0502020204030204" pitchFamily="34" charset="0"/>
              </a:rPr>
              <a:t>Contact Number</a:t>
            </a:r>
            <a:r>
              <a:rPr kumimoji="0" lang="en-US" sz="29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sz="2900" b="0" i="0" u="none" strike="noStrike" kern="1200" cap="none" spc="0" normalizeH="0" baseline="0" noProof="0" dirty="0">
                <a:ln>
                  <a:noFill/>
                </a:ln>
                <a:solidFill>
                  <a:sysClr val="windowText" lastClr="000000"/>
                </a:solidFill>
                <a:effectLst/>
                <a:uLnTx/>
                <a:uFillTx/>
                <a:latin typeface="Calibri"/>
              </a:rPr>
              <a:t>(251) 751-6533</a:t>
            </a:r>
            <a:r>
              <a:rPr kumimoji="0" lang="en-US" sz="2900" b="0" i="0" u="none" strike="noStrike" kern="1200" cap="none" spc="0" normalizeH="0" baseline="0" noProof="0" dirty="0">
                <a:ln>
                  <a:noFill/>
                </a:ln>
                <a:solidFill>
                  <a:srgbClr val="000000"/>
                </a:solidFill>
                <a:effectLst/>
                <a:uLnTx/>
                <a:uFillTx/>
                <a:latin typeface="Calibri" panose="020F0502020204030204" pitchFamily="34" charset="0"/>
              </a:rPr>
              <a:t>‬‬</a:t>
            </a:r>
          </a:p>
          <a:p>
            <a:pPr marL="400050" marR="0" lvl="1" indent="0" algn="l" defTabSz="914400" rtl="0" eaLnBrk="1" fontAlgn="auto" latinLnBrk="0" hangingPunct="1">
              <a:lnSpc>
                <a:spcPct val="100000"/>
              </a:lnSpc>
              <a:spcBef>
                <a:spcPts val="0"/>
              </a:spcBef>
              <a:spcAft>
                <a:spcPts val="3000"/>
              </a:spcAft>
              <a:buClrTx/>
              <a:buSzTx/>
              <a:buFont typeface="Arial" panose="020B0604020202020204" pitchFamily="34" charset="0"/>
              <a:buNone/>
              <a:tabLst/>
              <a:defRPr/>
            </a:pPr>
            <a:r>
              <a:rPr kumimoji="0" lang="en-US" sz="2900" b="0" i="0" u="none" strike="noStrike" kern="1200" cap="none" spc="0" normalizeH="0" baseline="0" noProof="0" dirty="0">
                <a:ln>
                  <a:noFill/>
                </a:ln>
                <a:solidFill>
                  <a:srgbClr val="000000"/>
                </a:solidFill>
                <a:effectLst/>
                <a:uLnTx/>
                <a:uFillTx/>
                <a:latin typeface="Calibri" panose="020F0502020204030204" pitchFamily="34" charset="0"/>
              </a:rPr>
              <a:t>Email: </a:t>
            </a:r>
            <a:r>
              <a:rPr kumimoji="0" lang="en-US" sz="2900" b="0" i="0" u="none" strike="noStrike" kern="1200" cap="none" spc="0" normalizeH="0" baseline="0" noProof="0" dirty="0">
                <a:ln>
                  <a:noFill/>
                </a:ln>
                <a:effectLst/>
                <a:uLnTx/>
                <a:uFillTx/>
                <a:latin typeface="Calibri" panose="020F0502020204030204" pitchFamily="34" charset="0"/>
              </a:rPr>
              <a:t>william.c.scott@2020census.gov</a:t>
            </a:r>
            <a:endParaRPr lang="en-US" sz="2900" dirty="0">
              <a:latin typeface="Calibri"/>
            </a:endParaRPr>
          </a:p>
          <a:p>
            <a:pPr marL="40005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00" b="0" i="0" u="none" strike="noStrike" kern="1200" cap="none" spc="0" normalizeH="0" baseline="0" noProof="0" dirty="0" smtClean="0">
                <a:ln>
                  <a:noFill/>
                </a:ln>
                <a:solidFill>
                  <a:sysClr val="windowText" lastClr="000000"/>
                </a:solidFill>
                <a:effectLst/>
                <a:uLnTx/>
                <a:uFillTx/>
                <a:latin typeface="Calibri"/>
              </a:rPr>
              <a:t>Connect </a:t>
            </a:r>
            <a:r>
              <a:rPr kumimoji="0" lang="en-US" sz="2900" b="0" i="0" u="none" strike="noStrike" kern="1200" cap="none" spc="0" normalizeH="0" baseline="0" noProof="0" dirty="0">
                <a:ln>
                  <a:noFill/>
                </a:ln>
                <a:solidFill>
                  <a:sysClr val="windowText" lastClr="000000"/>
                </a:solidFill>
                <a:effectLst/>
                <a:uLnTx/>
                <a:uFillTx/>
                <a:latin typeface="Calibri"/>
              </a:rPr>
              <a:t>with us on Social Media</a:t>
            </a:r>
          </a:p>
          <a:p>
            <a:pPr marL="40005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sysClr val="windowText" lastClr="000000"/>
                </a:solidFill>
                <a:effectLst/>
                <a:uLnTx/>
                <a:uFillTx/>
                <a:latin typeface="Calibri"/>
              </a:rPr>
              <a:t>For more information visit: www.census.gov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Text Placeholder 5">
            <a:extLst>
              <a:ext uri="{FF2B5EF4-FFF2-40B4-BE49-F238E27FC236}">
                <a16:creationId xmlns:a16="http://schemas.microsoft.com/office/drawing/2014/main" xmlns="" id="{F87BE6D4-1498-4EC5-8AB5-06E2A5E35458}"/>
              </a:ext>
            </a:extLst>
          </p:cNvPr>
          <p:cNvSpPr txBox="1">
            <a:spLocks/>
          </p:cNvSpPr>
          <p:nvPr/>
        </p:nvSpPr>
        <p:spPr>
          <a:xfrm>
            <a:off x="5141978" y="5465988"/>
            <a:ext cx="5895844" cy="7152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smtClean="0">
                <a:solidFill>
                  <a:schemeClr val="tx2"/>
                </a:solidFill>
              </a:rPr>
              <a:t>Question and Answer Session</a:t>
            </a:r>
          </a:p>
          <a:p>
            <a:pPr marL="0" indent="0" algn="ctr">
              <a:buNone/>
            </a:pPr>
            <a:endParaRPr lang="en-US" sz="3200" dirty="0">
              <a:solidFill>
                <a:schemeClr val="tx2"/>
              </a:solidFill>
            </a:endParaRPr>
          </a:p>
        </p:txBody>
      </p:sp>
    </p:spTree>
    <p:extLst>
      <p:ext uri="{BB962C8B-B14F-4D97-AF65-F5344CB8AC3E}">
        <p14:creationId xmlns:p14="http://schemas.microsoft.com/office/powerpoint/2010/main" val="281983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3770" y="365125"/>
            <a:ext cx="10951029" cy="777875"/>
          </a:xfrm>
        </p:spPr>
        <p:txBody>
          <a:bodyPr>
            <a:normAutofit fontScale="90000"/>
          </a:bodyPr>
          <a:lstStyle/>
          <a:p>
            <a:r>
              <a:rPr lang="en-US" dirty="0"/>
              <a:t>Background and Structure of CCCs</a:t>
            </a:r>
          </a:p>
        </p:txBody>
      </p:sp>
      <p:sp>
        <p:nvSpPr>
          <p:cNvPr id="7" name="Content Placeholder 6">
            <a:extLst>
              <a:ext uri="{FF2B5EF4-FFF2-40B4-BE49-F238E27FC236}">
                <a16:creationId xmlns:a16="http://schemas.microsoft.com/office/drawing/2014/main" xmlns="" id="{81D29FF0-A77F-4F38-9E39-7EE2FE468F64}"/>
              </a:ext>
            </a:extLst>
          </p:cNvPr>
          <p:cNvSpPr>
            <a:spLocks noGrp="1"/>
          </p:cNvSpPr>
          <p:nvPr>
            <p:ph idx="1"/>
          </p:nvPr>
        </p:nvSpPr>
        <p:spPr>
          <a:xfrm>
            <a:off x="783769" y="1363662"/>
            <a:ext cx="10570029" cy="4351338"/>
          </a:xfrm>
        </p:spPr>
        <p:txBody>
          <a:bodyPr numCol="1">
            <a:normAutofit lnSpcReduction="10000"/>
          </a:bodyPr>
          <a:lstStyle/>
          <a:p>
            <a:r>
              <a:rPr lang="en-US" dirty="0"/>
              <a:t>Tribal, state and local governments work together with partners in their communities to form CCCs to promote the 2020 Census to their constituents. Community-based organizations also establish CCCs that reach out to their constituents.</a:t>
            </a:r>
          </a:p>
          <a:p>
            <a:pPr>
              <a:spcBef>
                <a:spcPts val="1200"/>
              </a:spcBef>
            </a:pPr>
            <a:r>
              <a:rPr lang="en-US" dirty="0"/>
              <a:t>Committee members are experts in the following areas:</a:t>
            </a:r>
          </a:p>
          <a:p>
            <a:pPr lvl="1"/>
            <a:r>
              <a:rPr lang="en-US" dirty="0"/>
              <a:t>Government</a:t>
            </a:r>
          </a:p>
          <a:p>
            <a:pPr lvl="1"/>
            <a:r>
              <a:rPr lang="en-US" dirty="0"/>
              <a:t>Media</a:t>
            </a:r>
          </a:p>
          <a:p>
            <a:pPr lvl="1"/>
            <a:r>
              <a:rPr lang="en-US" dirty="0"/>
              <a:t>Workforce development</a:t>
            </a:r>
          </a:p>
          <a:p>
            <a:pPr lvl="1"/>
            <a:r>
              <a:rPr lang="en-US" dirty="0"/>
              <a:t>Business</a:t>
            </a:r>
          </a:p>
          <a:p>
            <a:pPr lvl="1"/>
            <a:r>
              <a:rPr lang="en-US" dirty="0"/>
              <a:t>Education</a:t>
            </a:r>
          </a:p>
          <a:p>
            <a:pPr lvl="1"/>
            <a:r>
              <a:rPr lang="en-US" dirty="0"/>
              <a:t>Community organizations</a:t>
            </a:r>
          </a:p>
          <a:p>
            <a:pPr lvl="1"/>
            <a:r>
              <a:rPr lang="en-US" dirty="0"/>
              <a:t>Faith-based community</a:t>
            </a:r>
          </a:p>
          <a:p>
            <a:pPr lvl="1"/>
            <a:r>
              <a:rPr lang="en-US" dirty="0"/>
              <a:t>Other, based on needs</a:t>
            </a:r>
          </a:p>
          <a:p>
            <a:endParaRPr lang="en-US" dirty="0"/>
          </a:p>
        </p:txBody>
      </p:sp>
      <p:sp>
        <p:nvSpPr>
          <p:cNvPr id="6" name="object 6"/>
          <p:cNvSpPr txBox="1">
            <a:spLocks noGrp="1"/>
          </p:cNvSpPr>
          <p:nvPr>
            <p:ph type="sldNum" sz="quarter" idx="12"/>
          </p:nvPr>
        </p:nvSpPr>
        <p:spPr/>
        <p:txBody>
          <a:bodyPr/>
          <a:lstStyle/>
          <a:p>
            <a:fld id="{81D60167-4931-47E6-BA6A-407CBD079E47}" type="slidenum">
              <a:rPr lang="en-US" smtClean="0"/>
              <a:pPr/>
              <a:t>5</a:t>
            </a:fld>
            <a:endParaRPr lang="en-US" dirty="0"/>
          </a:p>
        </p:txBody>
      </p:sp>
      <p:pic>
        <p:nvPicPr>
          <p:cNvPr id="5" name="Picture 4">
            <a:extLst>
              <a:ext uri="{FF2B5EF4-FFF2-40B4-BE49-F238E27FC236}">
                <a16:creationId xmlns:a16="http://schemas.microsoft.com/office/drawing/2014/main" xmlns="" id="{FE4F7E94-F241-4EAA-932C-D9270F473DAE}"/>
              </a:ext>
            </a:extLst>
          </p:cNvPr>
          <p:cNvPicPr>
            <a:picLocks noChangeAspect="1"/>
          </p:cNvPicPr>
          <p:nvPr/>
        </p:nvPicPr>
        <p:blipFill>
          <a:blip r:embed="rId3"/>
          <a:stretch>
            <a:fillRect/>
          </a:stretch>
        </p:blipFill>
        <p:spPr>
          <a:xfrm>
            <a:off x="6096000" y="3429000"/>
            <a:ext cx="3026664" cy="1682443"/>
          </a:xfrm>
          <a:prstGeom prst="rect">
            <a:avLst/>
          </a:prstGeom>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5B12561A-6B81-463D-AE9E-30878CC37288}"/>
              </a:ext>
            </a:extLst>
          </p:cNvPr>
          <p:cNvSpPr>
            <a:spLocks noGrp="1"/>
          </p:cNvSpPr>
          <p:nvPr>
            <p:ph type="title"/>
          </p:nvPr>
        </p:nvSpPr>
        <p:spPr>
          <a:xfrm>
            <a:off x="533399" y="34980"/>
            <a:ext cx="10999237" cy="1371600"/>
          </a:xfrm>
        </p:spPr>
        <p:txBody>
          <a:bodyPr>
            <a:normAutofit/>
          </a:bodyPr>
          <a:lstStyle/>
          <a:p>
            <a:pPr algn="ctr"/>
            <a:r>
              <a:rPr lang="en-US" sz="4000" dirty="0"/>
              <a:t>Alabama State Complete Count Commission</a:t>
            </a:r>
          </a:p>
        </p:txBody>
      </p:sp>
      <p:sp>
        <p:nvSpPr>
          <p:cNvPr id="4" name="Content Placeholder 3"/>
          <p:cNvSpPr>
            <a:spLocks noGrp="1"/>
          </p:cNvSpPr>
          <p:nvPr>
            <p:ph idx="1"/>
          </p:nvPr>
        </p:nvSpPr>
        <p:spPr>
          <a:xfrm>
            <a:off x="914399" y="1316640"/>
            <a:ext cx="10618237" cy="4876799"/>
          </a:xfrm>
        </p:spPr>
        <p:txBody>
          <a:bodyPr vert="horz" lIns="91440" tIns="45720" rIns="91440" bIns="45720" rtlCol="0" anchor="ctr">
            <a:normAutofit/>
          </a:bodyPr>
          <a:lstStyle/>
          <a:p>
            <a:r>
              <a:rPr lang="en-US" sz="2400" dirty="0">
                <a:solidFill>
                  <a:srgbClr val="000000"/>
                </a:solidFill>
              </a:rPr>
              <a:t>On August 20, 2018, Governor Kay Ivy signed Executive Order 715 establishing the Alabama State Complete Count Committee under the direction of Alabama Dept. of Economic and Community Affairs (ADECA). </a:t>
            </a:r>
          </a:p>
          <a:p>
            <a:r>
              <a:rPr lang="en-US" sz="2400" dirty="0">
                <a:solidFill>
                  <a:srgbClr val="000000"/>
                </a:solidFill>
              </a:rPr>
              <a:t>The AL SCCC includes an executive committee and 8 subcommittees representing leaders in government, education, faith-based, community based, economic and industry, health care, rural and outreach organizations to encourage increase participation in 2020 Census. </a:t>
            </a:r>
          </a:p>
          <a:p>
            <a:r>
              <a:rPr lang="en-US" sz="2400" dirty="0">
                <a:solidFill>
                  <a:srgbClr val="000000"/>
                </a:solidFill>
              </a:rPr>
              <a:t>The AL SCCC has developed an outreach plan tailored to the unique characteristics of state’s population.</a:t>
            </a:r>
          </a:p>
          <a:p>
            <a:r>
              <a:rPr lang="en-US" altLang="en-US" sz="2400" dirty="0">
                <a:solidFill>
                  <a:srgbClr val="000000"/>
                </a:solidFill>
              </a:rPr>
              <a:t>The focus is to encourage individuals in the state to self respond online, by phone or by mail.</a:t>
            </a:r>
          </a:p>
          <a:p>
            <a:endParaRPr lang="en-US" sz="1300" dirty="0">
              <a:solidFill>
                <a:srgbClr val="000000"/>
              </a:solidFill>
            </a:endParaRPr>
          </a:p>
        </p:txBody>
      </p:sp>
    </p:spTree>
    <p:extLst>
      <p:ext uri="{BB962C8B-B14F-4D97-AF65-F5344CB8AC3E}">
        <p14:creationId xmlns:p14="http://schemas.microsoft.com/office/powerpoint/2010/main" val="309625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5B12561A-6B81-463D-AE9E-30878CC37288}"/>
              </a:ext>
            </a:extLst>
          </p:cNvPr>
          <p:cNvSpPr>
            <a:spLocks noGrp="1"/>
          </p:cNvSpPr>
          <p:nvPr>
            <p:ph type="title"/>
          </p:nvPr>
        </p:nvSpPr>
        <p:spPr>
          <a:xfrm>
            <a:off x="468366" y="333560"/>
            <a:ext cx="11194191" cy="1371600"/>
          </a:xfrm>
        </p:spPr>
        <p:txBody>
          <a:bodyPr>
            <a:normAutofit/>
          </a:bodyPr>
          <a:lstStyle/>
          <a:p>
            <a:pPr algn="ctr"/>
            <a:r>
              <a:rPr lang="en-US" sz="4000" dirty="0"/>
              <a:t>Alabama State Complete Count Commission</a:t>
            </a:r>
          </a:p>
        </p:txBody>
      </p:sp>
      <p:pic>
        <p:nvPicPr>
          <p:cNvPr id="8" name="Picture 7" descr="A group of people sitting at a table&#10;&#10;Description automatically generated">
            <a:extLst>
              <a:ext uri="{FF2B5EF4-FFF2-40B4-BE49-F238E27FC236}">
                <a16:creationId xmlns:a16="http://schemas.microsoft.com/office/drawing/2014/main" xmlns="" id="{A4DDA66D-D2D4-433C-8C89-02654657DA58}"/>
              </a:ext>
            </a:extLst>
          </p:cNvPr>
          <p:cNvPicPr>
            <a:picLocks noChangeAspect="1"/>
          </p:cNvPicPr>
          <p:nvPr/>
        </p:nvPicPr>
        <p:blipFill rotWithShape="1">
          <a:blip r:embed="rId3" cstate="print">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4425" r="1" b="1"/>
          <a:stretch/>
        </p:blipFill>
        <p:spPr>
          <a:xfrm>
            <a:off x="5643187" y="1918042"/>
            <a:ext cx="6019370" cy="3451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s://governor.alabama.gov/wp-content/uploads/2018/08/2020-Census-Press-Conference-58-600x400.jpg">
            <a:extLst>
              <a:ext uri="{FF2B5EF4-FFF2-40B4-BE49-F238E27FC236}">
                <a16:creationId xmlns:a16="http://schemas.microsoft.com/office/drawing/2014/main" xmlns="" id="{D10259D1-BD0F-42C2-9F2B-4DA80F192188}"/>
              </a:ext>
            </a:extLst>
          </p:cNvPr>
          <p:cNvPicPr>
            <a:picLocks noChangeAspect="1" noChangeArrowheads="1"/>
          </p:cNvPicPr>
          <p:nvPr/>
        </p:nvPicPr>
        <p:blipFill rotWithShape="1">
          <a:blip r:embed="rId5">
            <a:alphaModFix/>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r="15396"/>
          <a:stretch/>
        </p:blipFill>
        <p:spPr bwMode="auto">
          <a:xfrm>
            <a:off x="746449" y="1918042"/>
            <a:ext cx="4374352" cy="3451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0393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4480" y="365125"/>
            <a:ext cx="9347719" cy="777875"/>
          </a:xfrm>
        </p:spPr>
        <p:txBody>
          <a:bodyPr>
            <a:normAutofit fontScale="90000"/>
          </a:bodyPr>
          <a:lstStyle/>
          <a:p>
            <a:r>
              <a:rPr lang="en-US" dirty="0"/>
              <a:t>2020 Census vs 2010 Census</a:t>
            </a:r>
          </a:p>
        </p:txBody>
      </p:sp>
      <p:sp>
        <p:nvSpPr>
          <p:cNvPr id="5" name="Content Placeholder 4">
            <a:extLst>
              <a:ext uri="{FF2B5EF4-FFF2-40B4-BE49-F238E27FC236}">
                <a16:creationId xmlns:a16="http://schemas.microsoft.com/office/drawing/2014/main" xmlns="" id="{EA82A776-AB1C-40BC-AE73-ABA8F9006EF3}"/>
              </a:ext>
            </a:extLst>
          </p:cNvPr>
          <p:cNvSpPr>
            <a:spLocks noGrp="1"/>
          </p:cNvSpPr>
          <p:nvPr>
            <p:ph idx="1"/>
          </p:nvPr>
        </p:nvSpPr>
        <p:spPr>
          <a:xfrm>
            <a:off x="634481" y="1447800"/>
            <a:ext cx="6792686" cy="4267200"/>
          </a:xfrm>
        </p:spPr>
        <p:txBody>
          <a:bodyPr>
            <a:normAutofit/>
          </a:bodyPr>
          <a:lstStyle/>
          <a:p>
            <a:pPr>
              <a:spcAft>
                <a:spcPts val="1200"/>
              </a:spcAft>
            </a:pPr>
            <a:r>
              <a:rPr lang="en-US" sz="2200" dirty="0"/>
              <a:t>In 2020, we will introduce new technology to make it easier than ever for </a:t>
            </a:r>
            <a:r>
              <a:rPr lang="en-US" sz="2200" dirty="0" smtClean="0"/>
              <a:t>people to </a:t>
            </a:r>
            <a:r>
              <a:rPr lang="en-US" sz="2200" dirty="0"/>
              <a:t>respond to the census.</a:t>
            </a:r>
          </a:p>
          <a:p>
            <a:pPr>
              <a:spcAft>
                <a:spcPts val="1200"/>
              </a:spcAft>
            </a:pPr>
            <a:r>
              <a:rPr lang="en-US" sz="2200" dirty="0"/>
              <a:t>For the 1st time, you will be able to respond online, by phone, or by mail. We will use data that the public has already provided to cut down on household visits.</a:t>
            </a:r>
          </a:p>
          <a:p>
            <a:pPr>
              <a:spcAft>
                <a:spcPts val="1200"/>
              </a:spcAft>
            </a:pPr>
            <a:r>
              <a:rPr lang="en-US" dirty="0"/>
              <a:t>We are building a more accurate address list and automating our field operations—all while keeping your information confidential and safe.</a:t>
            </a:r>
          </a:p>
          <a:p>
            <a:r>
              <a:rPr lang="en-US" dirty="0"/>
              <a:t>The Census Bureau is eliminating paper and incorporating the use of handheld data collection devices.</a:t>
            </a:r>
          </a:p>
          <a:p>
            <a:pPr marL="0" indent="0">
              <a:buNone/>
            </a:pPr>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8</a:t>
            </a:fld>
            <a:endParaRPr lang="en-US" dirty="0"/>
          </a:p>
        </p:txBody>
      </p:sp>
      <p:sp>
        <p:nvSpPr>
          <p:cNvPr id="9" name="Text Placeholder 8">
            <a:extLst>
              <a:ext uri="{FF2B5EF4-FFF2-40B4-BE49-F238E27FC236}">
                <a16:creationId xmlns:a16="http://schemas.microsoft.com/office/drawing/2014/main" xmlns="" id="{784BB459-3C18-4A4B-AEFA-1551D90C58D0}"/>
              </a:ext>
            </a:extLst>
          </p:cNvPr>
          <p:cNvSpPr>
            <a:spLocks noGrp="1"/>
          </p:cNvSpPr>
          <p:nvPr>
            <p:ph type="body" sz="quarter" idx="14"/>
          </p:nvPr>
        </p:nvSpPr>
        <p:spPr/>
        <p:txBody>
          <a:bodyPr/>
          <a:lstStyle/>
          <a:p>
            <a:r>
              <a:rPr lang="en-US" dirty="0"/>
              <a:t>1</a:t>
            </a:r>
          </a:p>
        </p:txBody>
      </p:sp>
      <p:pic>
        <p:nvPicPr>
          <p:cNvPr id="6" name="Picture 5">
            <a:extLst>
              <a:ext uri="{FF2B5EF4-FFF2-40B4-BE49-F238E27FC236}">
                <a16:creationId xmlns:a16="http://schemas.microsoft.com/office/drawing/2014/main" xmlns="" id="{260B0DC4-FB6F-4B5D-89B9-69025D7FB237}"/>
              </a:ext>
            </a:extLst>
          </p:cNvPr>
          <p:cNvPicPr>
            <a:picLocks noChangeAspect="1"/>
          </p:cNvPicPr>
          <p:nvPr/>
        </p:nvPicPr>
        <p:blipFill rotWithShape="1">
          <a:blip r:embed="rId3">
            <a:extLst>
              <a:ext uri="{28A0092B-C50C-407E-A947-70E740481C1C}">
                <a14:useLocalDpi xmlns:a14="http://schemas.microsoft.com/office/drawing/2010/main" val="0"/>
              </a:ext>
            </a:extLst>
          </a:blip>
          <a:srcRect l="20081" r="4" b="4"/>
          <a:stretch/>
        </p:blipFill>
        <p:spPr>
          <a:xfrm>
            <a:off x="7801937" y="1304144"/>
            <a:ext cx="2286000" cy="1916491"/>
          </a:xfrm>
          <a:prstGeom prst="rect">
            <a:avLst/>
          </a:prstGeom>
        </p:spPr>
      </p:pic>
      <p:pic>
        <p:nvPicPr>
          <p:cNvPr id="7" name="Picture 6" descr="A person standing in a room&#10;&#10;Description automatically generated">
            <a:extLst>
              <a:ext uri="{FF2B5EF4-FFF2-40B4-BE49-F238E27FC236}">
                <a16:creationId xmlns:a16="http://schemas.microsoft.com/office/drawing/2014/main" xmlns="" id="{BEBFED07-DDB1-4AB7-9402-6F496DC775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1437" y="4151293"/>
            <a:ext cx="2476500" cy="165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448" y="365125"/>
            <a:ext cx="9235751" cy="777875"/>
          </a:xfrm>
        </p:spPr>
        <p:txBody>
          <a:bodyPr>
            <a:normAutofit fontScale="90000"/>
          </a:bodyPr>
          <a:lstStyle/>
          <a:p>
            <a:r>
              <a:rPr lang="en-US" dirty="0"/>
              <a:t>How are census data used?</a:t>
            </a:r>
          </a:p>
        </p:txBody>
      </p:sp>
      <p:sp>
        <p:nvSpPr>
          <p:cNvPr id="8" name="Content Placeholder 7">
            <a:extLst>
              <a:ext uri="{FF2B5EF4-FFF2-40B4-BE49-F238E27FC236}">
                <a16:creationId xmlns:a16="http://schemas.microsoft.com/office/drawing/2014/main" xmlns="" id="{4423DBA5-F4E9-481B-8173-6C271560D3E6}"/>
              </a:ext>
            </a:extLst>
          </p:cNvPr>
          <p:cNvSpPr>
            <a:spLocks noGrp="1"/>
          </p:cNvSpPr>
          <p:nvPr>
            <p:ph idx="1"/>
          </p:nvPr>
        </p:nvSpPr>
        <p:spPr>
          <a:xfrm>
            <a:off x="746448" y="1363662"/>
            <a:ext cx="9235752" cy="4351338"/>
          </a:xfrm>
        </p:spPr>
        <p:txBody>
          <a:bodyPr>
            <a:normAutofit/>
          </a:bodyPr>
          <a:lstStyle/>
          <a:p>
            <a:pPr>
              <a:spcAft>
                <a:spcPts val="600"/>
              </a:spcAft>
            </a:pPr>
            <a:r>
              <a:rPr lang="en-US" dirty="0"/>
              <a:t>Assisting tribal, federal, state and local governments in planning, and implementing programs and services in:</a:t>
            </a:r>
          </a:p>
          <a:p>
            <a:pPr lvl="1">
              <a:spcAft>
                <a:spcPts val="600"/>
              </a:spcAft>
            </a:pPr>
            <a:r>
              <a:rPr lang="en-US" dirty="0" smtClean="0"/>
              <a:t>Education and Healthcare</a:t>
            </a:r>
            <a:endParaRPr lang="en-US" dirty="0"/>
          </a:p>
          <a:p>
            <a:pPr lvl="1">
              <a:spcAft>
                <a:spcPts val="600"/>
              </a:spcAft>
            </a:pPr>
            <a:r>
              <a:rPr lang="en-US" dirty="0" smtClean="0"/>
              <a:t>Transportation and Social </a:t>
            </a:r>
            <a:r>
              <a:rPr lang="en-US" dirty="0"/>
              <a:t>services</a:t>
            </a:r>
          </a:p>
          <a:p>
            <a:pPr lvl="1">
              <a:spcAft>
                <a:spcPts val="600"/>
              </a:spcAft>
            </a:pPr>
            <a:r>
              <a:rPr lang="en-US" dirty="0"/>
              <a:t>Emergency </a:t>
            </a:r>
            <a:r>
              <a:rPr lang="en-US" dirty="0" smtClean="0"/>
              <a:t>response and Other Areas</a:t>
            </a:r>
            <a:endParaRPr lang="en-US" dirty="0"/>
          </a:p>
          <a:p>
            <a:pPr>
              <a:spcBef>
                <a:spcPts val="1200"/>
              </a:spcBef>
              <a:spcAft>
                <a:spcPts val="600"/>
              </a:spcAft>
            </a:pPr>
            <a:r>
              <a:rPr lang="en-US" dirty="0"/>
              <a:t>Distribution of more than $675 billion annually in federal funds</a:t>
            </a:r>
          </a:p>
          <a:p>
            <a:pPr>
              <a:spcAft>
                <a:spcPts val="600"/>
              </a:spcAft>
            </a:pPr>
            <a:r>
              <a:rPr lang="en-US" dirty="0"/>
              <a:t>Redistricting of state legislative districts</a:t>
            </a:r>
          </a:p>
          <a:p>
            <a:pPr>
              <a:spcAft>
                <a:spcPts val="600"/>
              </a:spcAft>
            </a:pPr>
            <a:r>
              <a:rPr lang="en-US" dirty="0"/>
              <a:t>Forecasting of future transportation needs</a:t>
            </a:r>
          </a:p>
          <a:p>
            <a:pPr>
              <a:spcAft>
                <a:spcPts val="600"/>
              </a:spcAft>
            </a:pPr>
            <a:r>
              <a:rPr lang="en-US" dirty="0"/>
              <a:t>Determining areas eligible for housing assistance and rehabilitation loans</a:t>
            </a:r>
          </a:p>
        </p:txBody>
      </p:sp>
      <p:sp>
        <p:nvSpPr>
          <p:cNvPr id="4" name="object 4"/>
          <p:cNvSpPr txBox="1">
            <a:spLocks noGrp="1"/>
          </p:cNvSpPr>
          <p:nvPr>
            <p:ph type="sldNum" sz="quarter" idx="12"/>
          </p:nvPr>
        </p:nvSpPr>
        <p:spPr/>
        <p:txBody>
          <a:bodyPr/>
          <a:lstStyle/>
          <a:p>
            <a:fld id="{81D60167-4931-47E6-BA6A-407CBD079E47}" type="slidenum">
              <a:rPr lang="en-US" smtClean="0"/>
              <a:pPr/>
              <a:t>9</a:t>
            </a:fld>
            <a:endParaRPr lang="en-US" dirty="0"/>
          </a:p>
        </p:txBody>
      </p:sp>
      <p:sp>
        <p:nvSpPr>
          <p:cNvPr id="12" name="Text Placeholder 11">
            <a:extLst>
              <a:ext uri="{FF2B5EF4-FFF2-40B4-BE49-F238E27FC236}">
                <a16:creationId xmlns:a16="http://schemas.microsoft.com/office/drawing/2014/main" xmlns="" id="{39568CD6-5E27-44E3-8223-CD76FEF65125}"/>
              </a:ext>
            </a:extLst>
          </p:cNvPr>
          <p:cNvSpPr>
            <a:spLocks noGrp="1"/>
          </p:cNvSpPr>
          <p:nvPr>
            <p:ph type="body" sz="quarter" idx="14"/>
          </p:nvPr>
        </p:nvSpPr>
        <p:spPr/>
        <p:txBody>
          <a:bodyPr/>
          <a:lstStyle/>
          <a:p>
            <a:r>
              <a:rPr lang="en-US" dirty="0"/>
              <a:t>2</a:t>
            </a:r>
          </a:p>
        </p:txBody>
      </p:sp>
    </p:spTree>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205493"/>
      </a:dk2>
      <a:lt2>
        <a:srgbClr val="A7C0CD"/>
      </a:lt2>
      <a:accent1>
        <a:srgbClr val="0095A8"/>
      </a:accent1>
      <a:accent2>
        <a:srgbClr val="FF7043"/>
      </a:accent2>
      <a:accent3>
        <a:srgbClr val="78909C"/>
      </a:accent3>
      <a:accent4>
        <a:srgbClr val="4B636E"/>
      </a:accent4>
      <a:accent5>
        <a:srgbClr val="9B2743"/>
      </a:accent5>
      <a:accent6>
        <a:srgbClr val="0057B8"/>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205493"/>
      </a:dk2>
      <a:lt2>
        <a:srgbClr val="A7C0CD"/>
      </a:lt2>
      <a:accent1>
        <a:srgbClr val="0095A8"/>
      </a:accent1>
      <a:accent2>
        <a:srgbClr val="FF7043"/>
      </a:accent2>
      <a:accent3>
        <a:srgbClr val="78909C"/>
      </a:accent3>
      <a:accent4>
        <a:srgbClr val="4B636E"/>
      </a:accent4>
      <a:accent5>
        <a:srgbClr val="9B2743"/>
      </a:accent5>
      <a:accent6>
        <a:srgbClr val="0057B8"/>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Widescreen Template_R2.pptx" id="{642540B7-C1AC-474F-8855-E770B94577E5}" vid="{70A8CC1D-907E-4B6A-AC0F-81812801BA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3388</Words>
  <Application>Microsoft Office PowerPoint</Application>
  <PresentationFormat>Widescreen</PresentationFormat>
  <Paragraphs>517</Paragraphs>
  <Slides>42</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Calibri Light</vt:lpstr>
      <vt:lpstr>Cambria</vt:lpstr>
      <vt:lpstr>Open Sans</vt:lpstr>
      <vt:lpstr>Custom Design</vt:lpstr>
      <vt:lpstr>1_Office Theme</vt:lpstr>
      <vt:lpstr>  Complete  Count  Committee Training</vt:lpstr>
      <vt:lpstr>Introduction</vt:lpstr>
      <vt:lpstr>PowerPoint Presentation</vt:lpstr>
      <vt:lpstr>Overview of CCCs</vt:lpstr>
      <vt:lpstr>Background and Structure of CCCs</vt:lpstr>
      <vt:lpstr>Alabama State Complete Count Commission</vt:lpstr>
      <vt:lpstr>Alabama State Complete Count Commission</vt:lpstr>
      <vt:lpstr>2020 Census vs 2010 Census</vt:lpstr>
      <vt:lpstr>How are census data used?</vt:lpstr>
      <vt:lpstr>The Census is Confidential, and that confidentiality is required by Law</vt:lpstr>
      <vt:lpstr>What are Complete Count Committees?</vt:lpstr>
      <vt:lpstr>Tribal or Local Government CCCs</vt:lpstr>
      <vt:lpstr>Community CCCs</vt:lpstr>
      <vt:lpstr>What is the subcommittee structure of CCC?</vt:lpstr>
      <vt:lpstr>Recommended Subcommittee Structure</vt:lpstr>
      <vt:lpstr>Recruitment Subcommittee </vt:lpstr>
      <vt:lpstr>Education Subcommittee</vt:lpstr>
      <vt:lpstr>Media Subcommittee </vt:lpstr>
      <vt:lpstr>Business Subcommittee </vt:lpstr>
      <vt:lpstr>Summary</vt:lpstr>
      <vt:lpstr>PowerPoint Presentation</vt:lpstr>
      <vt:lpstr>Key dates of the 2020 Census  Operational Timeline</vt:lpstr>
      <vt:lpstr>The 2020 Census Phases</vt:lpstr>
      <vt:lpstr>Education Phase</vt:lpstr>
      <vt:lpstr>Awareness Phase</vt:lpstr>
      <vt:lpstr>Motivation Phases </vt:lpstr>
      <vt:lpstr>Reminder &amp; Thank You Phase</vt:lpstr>
      <vt:lpstr>The Decennial Census The 2020 Census Environment</vt:lpstr>
      <vt:lpstr>ACTIVITY Create a Work Plan</vt:lpstr>
      <vt:lpstr>Components of a CCC Work Plan</vt:lpstr>
      <vt:lpstr>On the Road to 2020</vt:lpstr>
      <vt:lpstr>Effective committee activities used in 2010</vt:lpstr>
      <vt:lpstr>PowerPoint Presentation</vt:lpstr>
      <vt:lpstr> ACTIVITY: What Do You Know About Your Community?</vt:lpstr>
      <vt:lpstr>ROAM </vt:lpstr>
      <vt:lpstr>Response Outreach  Area Mapper (ROAM) </vt:lpstr>
      <vt:lpstr>Low Response Score (LRS)</vt:lpstr>
      <vt:lpstr>PowerPoint Presentation</vt:lpstr>
      <vt:lpstr>PowerPoint Presentation</vt:lpstr>
      <vt:lpstr>Partnership Specialists</vt:lpstr>
      <vt:lpstr>Direct Interested Applicants for 2020 Census Positions to: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Count  Committees: Setting Up</dc:title>
  <dc:creator>Carletta Singleton</dc:creator>
  <cp:lastModifiedBy>Abby Fitzpatrick</cp:lastModifiedBy>
  <cp:revision>58</cp:revision>
  <cp:lastPrinted>2019-03-12T14:55:50Z</cp:lastPrinted>
  <dcterms:created xsi:type="dcterms:W3CDTF">2019-03-09T08:33:21Z</dcterms:created>
  <dcterms:modified xsi:type="dcterms:W3CDTF">2019-08-14T14:48:20Z</dcterms:modified>
</cp:coreProperties>
</file>