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628"/>
  </p:normalViewPr>
  <p:slideViewPr>
    <p:cSldViewPr snapToGrid="0" snapToObjects="1">
      <p:cViewPr varScale="1">
        <p:scale>
          <a:sx n="37" d="100"/>
          <a:sy n="37" d="100"/>
        </p:scale>
        <p:origin x="11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1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0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9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6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1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5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2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3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3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7775F-0B9E-6D44-AB00-60AE469BC76B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743F-C4B3-EE48-AA79-23619EA1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6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021A6E-ACB0-483C-B59C-F250BD2CC8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938" r="-2" b="-2"/>
          <a:stretch/>
        </p:blipFill>
        <p:spPr>
          <a:xfrm>
            <a:off x="16" y="10"/>
            <a:ext cx="755688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3E38CB-8557-4678-8ED4-D0510A647F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6904" y="758952"/>
            <a:ext cx="3598775" cy="356616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rgbClr val="FFFFFF"/>
                </a:solidFill>
              </a:rPr>
              <a:t>What Alabama Law Says About Dispatching Volunteers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0C630BC-514A-4BAA-BBBE-9F82B1177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9" y="1885950"/>
            <a:ext cx="2773679" cy="3371850"/>
          </a:xfrm>
        </p:spPr>
        <p:txBody>
          <a:bodyPr>
            <a:noAutofit/>
          </a:bodyPr>
          <a:lstStyle/>
          <a:p>
            <a:r>
              <a:rPr lang="en-US" sz="3600" dirty="0"/>
              <a:t>What Alabama Law Says About Dispatching Volunteers</a:t>
            </a:r>
          </a:p>
        </p:txBody>
      </p:sp>
    </p:spTree>
    <p:extLst>
      <p:ext uri="{BB962C8B-B14F-4D97-AF65-F5344CB8AC3E}">
        <p14:creationId xmlns:p14="http://schemas.microsoft.com/office/powerpoint/2010/main" val="186712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84851"/>
              </p:ext>
            </p:extLst>
          </p:nvPr>
        </p:nvGraphicFramePr>
        <p:xfrm>
          <a:off x="4108450" y="719138"/>
          <a:ext cx="397510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5943600" imgH="8102600" progId="Word.Document.12">
                  <p:embed/>
                </p:oleObj>
              </mc:Choice>
              <mc:Fallback>
                <p:oleObj name="Document" r:id="rId3" imgW="5943600" imgH="8102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08450" y="719138"/>
                        <a:ext cx="397510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49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3029"/>
              </p:ext>
            </p:extLst>
          </p:nvPr>
        </p:nvGraphicFramePr>
        <p:xfrm>
          <a:off x="4141788" y="719138"/>
          <a:ext cx="3906837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5943600" imgH="8242300" progId="Word.Document.12">
                  <p:embed/>
                </p:oleObj>
              </mc:Choice>
              <mc:Fallback>
                <p:oleObj name="Document" r:id="rId3" imgW="5943600" imgH="8242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1788" y="719138"/>
                        <a:ext cx="3906837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3666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682204"/>
              </p:ext>
            </p:extLst>
          </p:nvPr>
        </p:nvGraphicFramePr>
        <p:xfrm>
          <a:off x="3124200" y="1611313"/>
          <a:ext cx="5943600" cy="363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3" imgW="5943600" imgH="3632200" progId="Word.Document.12">
                  <p:embed/>
                </p:oleObj>
              </mc:Choice>
              <mc:Fallback>
                <p:oleObj name="Document" r:id="rId3" imgW="5943600" imgH="3632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611313"/>
                        <a:ext cx="5943600" cy="363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700" y="0"/>
            <a:ext cx="52926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89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Document</vt:lpstr>
      <vt:lpstr>What Alabama Law Says About Dispatching Volunteers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SanBar Courtyard</dc:creator>
  <cp:lastModifiedBy>Mark D. Ryan</cp:lastModifiedBy>
  <cp:revision>2</cp:revision>
  <dcterms:created xsi:type="dcterms:W3CDTF">2019-08-22T12:42:06Z</dcterms:created>
  <dcterms:modified xsi:type="dcterms:W3CDTF">2019-08-22T13:08:51Z</dcterms:modified>
</cp:coreProperties>
</file>